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0" r:id="rId4"/>
    <p:sldMasterId id="2147483702" r:id="rId5"/>
    <p:sldMasterId id="2147483648" r:id="rId6"/>
  </p:sldMasterIdLst>
  <p:notesMasterIdLst>
    <p:notesMasterId r:id="rId24"/>
  </p:notesMasterIdLst>
  <p:sldIdLst>
    <p:sldId id="276" r:id="rId7"/>
    <p:sldId id="385" r:id="rId8"/>
    <p:sldId id="293" r:id="rId9"/>
    <p:sldId id="388" r:id="rId10"/>
    <p:sldId id="356" r:id="rId11"/>
    <p:sldId id="379" r:id="rId12"/>
    <p:sldId id="386" r:id="rId13"/>
    <p:sldId id="387" r:id="rId14"/>
    <p:sldId id="391" r:id="rId15"/>
    <p:sldId id="389" r:id="rId16"/>
    <p:sldId id="390" r:id="rId17"/>
    <p:sldId id="383" r:id="rId18"/>
    <p:sldId id="384" r:id="rId19"/>
    <p:sldId id="380" r:id="rId20"/>
    <p:sldId id="382" r:id="rId21"/>
    <p:sldId id="381" r:id="rId22"/>
    <p:sldId id="359"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chez, Marlon" initials="SM" lastIdx="1" clrIdx="0">
    <p:extLst>
      <p:ext uri="{19B8F6BF-5375-455C-9EA6-DF929625EA0E}">
        <p15:presenceInfo xmlns:p15="http://schemas.microsoft.com/office/powerpoint/2012/main" userId="S::m.sanchez@northeastern.edu::99005e54-bb27-4f4e-91aa-531dd8b61f7b" providerId="AD"/>
      </p:ext>
    </p:extLst>
  </p:cmAuthor>
  <p:cmAuthor id="2" name="Humphrey, Amanda" initials="HA" lastIdx="3" clrIdx="1">
    <p:extLst>
      <p:ext uri="{19B8F6BF-5375-455C-9EA6-DF929625EA0E}">
        <p15:presenceInfo xmlns:p15="http://schemas.microsoft.com/office/powerpoint/2012/main" userId="S::arhumphrey@northeastern.edu::27e34801-3ee9-4ffc-a1e5-420c8fa21486" providerId="AD"/>
      </p:ext>
    </p:extLst>
  </p:cmAuthor>
  <p:cmAuthor id="3" name="Cyr, Joan" initials="CJ" lastIdx="3" clrIdx="2">
    <p:extLst>
      <p:ext uri="{19B8F6BF-5375-455C-9EA6-DF929625EA0E}">
        <p15:presenceInfo xmlns:p15="http://schemas.microsoft.com/office/powerpoint/2012/main" userId="S::jmcyr1@northeastern.edu::822c1a03-b5e7-4c5d-b2eb-a39f0c74a1cf" providerId="AD"/>
      </p:ext>
    </p:extLst>
  </p:cmAuthor>
  <p:cmAuthor id="4" name="Chavez, Fiorella" initials="CF" lastIdx="11" clrIdx="3">
    <p:extLst>
      <p:ext uri="{19B8F6BF-5375-455C-9EA6-DF929625EA0E}">
        <p15:presenceInfo xmlns:p15="http://schemas.microsoft.com/office/powerpoint/2012/main" userId="S::fchavez@northeastern.edu::dabb9e0f-b34a-4008-89cf-811b79d8d3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E1192B"/>
    <a:srgbClr val="99A3B0"/>
    <a:srgbClr val="E11A2C"/>
    <a:srgbClr val="D4D5D4"/>
    <a:srgbClr val="A19994"/>
    <a:srgbClr val="BADB00"/>
    <a:srgbClr val="2CB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9AD43B-6B51-0802-C7B4-E32AC1114AD1}" v="264" dt="2023-01-12T16:20:39.399"/>
    <p1510:client id="{D2C9C7B5-AE24-484D-B282-144CB8EA1075}" v="405" dt="2023-01-12T15:32:20.0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8" d="100"/>
          <a:sy n="148" d="100"/>
        </p:scale>
        <p:origin x="73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n, Chelsea" userId="1ce7f28a-024e-4eb8-99df-0e905c42f977" providerId="ADAL" clId="{D2C9C7B5-AE24-484D-B282-144CB8EA1075}"/>
    <pc:docChg chg="undo redo custSel addSld modSld sldOrd">
      <pc:chgData name="Dean, Chelsea" userId="1ce7f28a-024e-4eb8-99df-0e905c42f977" providerId="ADAL" clId="{D2C9C7B5-AE24-484D-B282-144CB8EA1075}" dt="2023-01-12T17:56:58.944" v="4189" actId="20577"/>
      <pc:docMkLst>
        <pc:docMk/>
      </pc:docMkLst>
      <pc:sldChg chg="modNotesTx">
        <pc:chgData name="Dean, Chelsea" userId="1ce7f28a-024e-4eb8-99df-0e905c42f977" providerId="ADAL" clId="{D2C9C7B5-AE24-484D-B282-144CB8EA1075}" dt="2023-01-12T14:56:47.771" v="3904" actId="20577"/>
        <pc:sldMkLst>
          <pc:docMk/>
          <pc:sldMk cId="3405688536" sldId="276"/>
        </pc:sldMkLst>
      </pc:sldChg>
      <pc:sldChg chg="addSp delSp modSp mod">
        <pc:chgData name="Dean, Chelsea" userId="1ce7f28a-024e-4eb8-99df-0e905c42f977" providerId="ADAL" clId="{D2C9C7B5-AE24-484D-B282-144CB8EA1075}" dt="2023-01-04T18:47:43.372" v="1977" actId="1076"/>
        <pc:sldMkLst>
          <pc:docMk/>
          <pc:sldMk cId="4053440234" sldId="293"/>
        </pc:sldMkLst>
        <pc:spChg chg="add del mod">
          <ac:chgData name="Dean, Chelsea" userId="1ce7f28a-024e-4eb8-99df-0e905c42f977" providerId="ADAL" clId="{D2C9C7B5-AE24-484D-B282-144CB8EA1075}" dt="2023-01-03T14:48:23.887" v="1808" actId="6549"/>
          <ac:spMkLst>
            <pc:docMk/>
            <pc:sldMk cId="4053440234" sldId="293"/>
            <ac:spMk id="10" creationId="{B37F79CD-C93E-4BC2-A768-3EE9EF08C04C}"/>
          </ac:spMkLst>
        </pc:spChg>
        <pc:picChg chg="add mod">
          <ac:chgData name="Dean, Chelsea" userId="1ce7f28a-024e-4eb8-99df-0e905c42f977" providerId="ADAL" clId="{D2C9C7B5-AE24-484D-B282-144CB8EA1075}" dt="2023-01-04T18:47:43.372" v="1977" actId="1076"/>
          <ac:picMkLst>
            <pc:docMk/>
            <pc:sldMk cId="4053440234" sldId="293"/>
            <ac:picMk id="5" creationId="{60609339-A921-45F9-B9AE-FCCF43470A71}"/>
          </ac:picMkLst>
        </pc:picChg>
      </pc:sldChg>
      <pc:sldChg chg="modSp mod modNotesTx">
        <pc:chgData name="Dean, Chelsea" userId="1ce7f28a-024e-4eb8-99df-0e905c42f977" providerId="ADAL" clId="{D2C9C7B5-AE24-484D-B282-144CB8EA1075}" dt="2023-01-12T17:56:58.944" v="4189" actId="20577"/>
        <pc:sldMkLst>
          <pc:docMk/>
          <pc:sldMk cId="949256523" sldId="356"/>
        </pc:sldMkLst>
        <pc:spChg chg="mod">
          <ac:chgData name="Dean, Chelsea" userId="1ce7f28a-024e-4eb8-99df-0e905c42f977" providerId="ADAL" clId="{D2C9C7B5-AE24-484D-B282-144CB8EA1075}" dt="2023-01-12T17:56:58.944" v="4189" actId="20577"/>
          <ac:spMkLst>
            <pc:docMk/>
            <pc:sldMk cId="949256523" sldId="356"/>
            <ac:spMk id="4" creationId="{11062897-8901-4CBE-A6D8-295821FE5A31}"/>
          </ac:spMkLst>
        </pc:spChg>
      </pc:sldChg>
      <pc:sldChg chg="modSp mod modNotesTx">
        <pc:chgData name="Dean, Chelsea" userId="1ce7f28a-024e-4eb8-99df-0e905c42f977" providerId="ADAL" clId="{D2C9C7B5-AE24-484D-B282-144CB8EA1075}" dt="2023-01-04T19:43:51.796" v="2236" actId="6549"/>
        <pc:sldMkLst>
          <pc:docMk/>
          <pc:sldMk cId="2558022409" sldId="379"/>
        </pc:sldMkLst>
        <pc:spChg chg="mod">
          <ac:chgData name="Dean, Chelsea" userId="1ce7f28a-024e-4eb8-99df-0e905c42f977" providerId="ADAL" clId="{D2C9C7B5-AE24-484D-B282-144CB8EA1075}" dt="2023-01-04T19:43:51.796" v="2236" actId="6549"/>
          <ac:spMkLst>
            <pc:docMk/>
            <pc:sldMk cId="2558022409" sldId="379"/>
            <ac:spMk id="4" creationId="{11062897-8901-4CBE-A6D8-295821FE5A31}"/>
          </ac:spMkLst>
        </pc:spChg>
      </pc:sldChg>
      <pc:sldChg chg="modSp mod ord modNotesTx">
        <pc:chgData name="Dean, Chelsea" userId="1ce7f28a-024e-4eb8-99df-0e905c42f977" providerId="ADAL" clId="{D2C9C7B5-AE24-484D-B282-144CB8EA1075}" dt="2023-01-04T20:35:57.448" v="3360" actId="20577"/>
        <pc:sldMkLst>
          <pc:docMk/>
          <pc:sldMk cId="2159503446" sldId="380"/>
        </pc:sldMkLst>
        <pc:spChg chg="mod">
          <ac:chgData name="Dean, Chelsea" userId="1ce7f28a-024e-4eb8-99df-0e905c42f977" providerId="ADAL" clId="{D2C9C7B5-AE24-484D-B282-144CB8EA1075}" dt="2023-01-04T20:35:57.448" v="3360" actId="20577"/>
          <ac:spMkLst>
            <pc:docMk/>
            <pc:sldMk cId="2159503446" sldId="380"/>
            <ac:spMk id="4" creationId="{11062897-8901-4CBE-A6D8-295821FE5A31}"/>
          </ac:spMkLst>
        </pc:spChg>
      </pc:sldChg>
      <pc:sldChg chg="modSp mod">
        <pc:chgData name="Dean, Chelsea" userId="1ce7f28a-024e-4eb8-99df-0e905c42f977" providerId="ADAL" clId="{D2C9C7B5-AE24-484D-B282-144CB8EA1075}" dt="2022-12-16T15:05:27.951" v="91" actId="6549"/>
        <pc:sldMkLst>
          <pc:docMk/>
          <pc:sldMk cId="2768675808" sldId="381"/>
        </pc:sldMkLst>
        <pc:spChg chg="mod">
          <ac:chgData name="Dean, Chelsea" userId="1ce7f28a-024e-4eb8-99df-0e905c42f977" providerId="ADAL" clId="{D2C9C7B5-AE24-484D-B282-144CB8EA1075}" dt="2022-12-16T15:05:27.951" v="91" actId="6549"/>
          <ac:spMkLst>
            <pc:docMk/>
            <pc:sldMk cId="2768675808" sldId="381"/>
            <ac:spMk id="4" creationId="{11062897-8901-4CBE-A6D8-295821FE5A31}"/>
          </ac:spMkLst>
        </pc:spChg>
      </pc:sldChg>
      <pc:sldChg chg="modSp mod">
        <pc:chgData name="Dean, Chelsea" userId="1ce7f28a-024e-4eb8-99df-0e905c42f977" providerId="ADAL" clId="{D2C9C7B5-AE24-484D-B282-144CB8EA1075}" dt="2023-01-03T14:01:35.489" v="315" actId="20577"/>
        <pc:sldMkLst>
          <pc:docMk/>
          <pc:sldMk cId="2264503473" sldId="382"/>
        </pc:sldMkLst>
        <pc:spChg chg="mod">
          <ac:chgData name="Dean, Chelsea" userId="1ce7f28a-024e-4eb8-99df-0e905c42f977" providerId="ADAL" clId="{D2C9C7B5-AE24-484D-B282-144CB8EA1075}" dt="2023-01-03T14:01:35.489" v="315" actId="20577"/>
          <ac:spMkLst>
            <pc:docMk/>
            <pc:sldMk cId="2264503473" sldId="382"/>
            <ac:spMk id="4" creationId="{11062897-8901-4CBE-A6D8-295821FE5A31}"/>
          </ac:spMkLst>
        </pc:spChg>
      </pc:sldChg>
      <pc:sldChg chg="modSp mod modNotesTx">
        <pc:chgData name="Dean, Chelsea" userId="1ce7f28a-024e-4eb8-99df-0e905c42f977" providerId="ADAL" clId="{D2C9C7B5-AE24-484D-B282-144CB8EA1075}" dt="2023-01-09T19:24:40.981" v="3789" actId="20577"/>
        <pc:sldMkLst>
          <pc:docMk/>
          <pc:sldMk cId="2989857137" sldId="383"/>
        </pc:sldMkLst>
        <pc:spChg chg="mod">
          <ac:chgData name="Dean, Chelsea" userId="1ce7f28a-024e-4eb8-99df-0e905c42f977" providerId="ADAL" clId="{D2C9C7B5-AE24-484D-B282-144CB8EA1075}" dt="2022-12-16T15:00:46.037" v="11" actId="20577"/>
          <ac:spMkLst>
            <pc:docMk/>
            <pc:sldMk cId="2989857137" sldId="383"/>
            <ac:spMk id="3" creationId="{8B086CB3-1CF7-461A-B114-32AA6A43607F}"/>
          </ac:spMkLst>
        </pc:spChg>
        <pc:spChg chg="mod">
          <ac:chgData name="Dean, Chelsea" userId="1ce7f28a-024e-4eb8-99df-0e905c42f977" providerId="ADAL" clId="{D2C9C7B5-AE24-484D-B282-144CB8EA1075}" dt="2023-01-09T19:24:40.981" v="3789" actId="20577"/>
          <ac:spMkLst>
            <pc:docMk/>
            <pc:sldMk cId="2989857137" sldId="383"/>
            <ac:spMk id="4" creationId="{11062897-8901-4CBE-A6D8-295821FE5A31}"/>
          </ac:spMkLst>
        </pc:spChg>
      </pc:sldChg>
      <pc:sldChg chg="modSp mod modNotesTx">
        <pc:chgData name="Dean, Chelsea" userId="1ce7f28a-024e-4eb8-99df-0e905c42f977" providerId="ADAL" clId="{D2C9C7B5-AE24-484D-B282-144CB8EA1075}" dt="2023-01-04T20:33:22.526" v="3296" actId="20577"/>
        <pc:sldMkLst>
          <pc:docMk/>
          <pc:sldMk cId="459505754" sldId="384"/>
        </pc:sldMkLst>
        <pc:spChg chg="mod">
          <ac:chgData name="Dean, Chelsea" userId="1ce7f28a-024e-4eb8-99df-0e905c42f977" providerId="ADAL" clId="{D2C9C7B5-AE24-484D-B282-144CB8EA1075}" dt="2022-12-21T18:16:18.124" v="92" actId="20577"/>
          <ac:spMkLst>
            <pc:docMk/>
            <pc:sldMk cId="459505754" sldId="384"/>
            <ac:spMk id="3" creationId="{8B086CB3-1CF7-461A-B114-32AA6A43607F}"/>
          </ac:spMkLst>
        </pc:spChg>
        <pc:spChg chg="mod">
          <ac:chgData name="Dean, Chelsea" userId="1ce7f28a-024e-4eb8-99df-0e905c42f977" providerId="ADAL" clId="{D2C9C7B5-AE24-484D-B282-144CB8EA1075}" dt="2023-01-03T14:44:50.717" v="1739" actId="20577"/>
          <ac:spMkLst>
            <pc:docMk/>
            <pc:sldMk cId="459505754" sldId="384"/>
            <ac:spMk id="4" creationId="{11062897-8901-4CBE-A6D8-295821FE5A31}"/>
          </ac:spMkLst>
        </pc:spChg>
      </pc:sldChg>
      <pc:sldChg chg="addSp delSp modSp add mod ord">
        <pc:chgData name="Dean, Chelsea" userId="1ce7f28a-024e-4eb8-99df-0e905c42f977" providerId="ADAL" clId="{D2C9C7B5-AE24-484D-B282-144CB8EA1075}" dt="2023-01-03T14:51:42.315" v="1975" actId="1440"/>
        <pc:sldMkLst>
          <pc:docMk/>
          <pc:sldMk cId="1353734647" sldId="385"/>
        </pc:sldMkLst>
        <pc:spChg chg="mod">
          <ac:chgData name="Dean, Chelsea" userId="1ce7f28a-024e-4eb8-99df-0e905c42f977" providerId="ADAL" clId="{D2C9C7B5-AE24-484D-B282-144CB8EA1075}" dt="2023-01-03T14:51:25.895" v="1972" actId="207"/>
          <ac:spMkLst>
            <pc:docMk/>
            <pc:sldMk cId="1353734647" sldId="385"/>
            <ac:spMk id="10" creationId="{B37F79CD-C93E-4BC2-A768-3EE9EF08C04C}"/>
          </ac:spMkLst>
        </pc:spChg>
        <pc:picChg chg="add del mod">
          <ac:chgData name="Dean, Chelsea" userId="1ce7f28a-024e-4eb8-99df-0e905c42f977" providerId="ADAL" clId="{D2C9C7B5-AE24-484D-B282-144CB8EA1075}" dt="2023-01-03T14:49:41.544" v="1821" actId="478"/>
          <ac:picMkLst>
            <pc:docMk/>
            <pc:sldMk cId="1353734647" sldId="385"/>
            <ac:picMk id="5" creationId="{5ACA2D09-B2CB-4219-8562-BCB5A321CF81}"/>
          </ac:picMkLst>
        </pc:picChg>
        <pc:picChg chg="add mod">
          <ac:chgData name="Dean, Chelsea" userId="1ce7f28a-024e-4eb8-99df-0e905c42f977" providerId="ADAL" clId="{D2C9C7B5-AE24-484D-B282-144CB8EA1075}" dt="2023-01-03T14:51:42.315" v="1975" actId="1440"/>
          <ac:picMkLst>
            <pc:docMk/>
            <pc:sldMk cId="1353734647" sldId="385"/>
            <ac:picMk id="7" creationId="{53CBDA85-4A9A-4044-8842-6C3AE6A3E968}"/>
          </ac:picMkLst>
        </pc:picChg>
      </pc:sldChg>
      <pc:sldChg chg="modSp add mod">
        <pc:chgData name="Dean, Chelsea" userId="1ce7f28a-024e-4eb8-99df-0e905c42f977" providerId="ADAL" clId="{D2C9C7B5-AE24-484D-B282-144CB8EA1075}" dt="2023-01-04T20:10:04.498" v="3000" actId="2710"/>
        <pc:sldMkLst>
          <pc:docMk/>
          <pc:sldMk cId="4106396410" sldId="386"/>
        </pc:sldMkLst>
        <pc:spChg chg="mod">
          <ac:chgData name="Dean, Chelsea" userId="1ce7f28a-024e-4eb8-99df-0e905c42f977" providerId="ADAL" clId="{D2C9C7B5-AE24-484D-B282-144CB8EA1075}" dt="2023-01-04T20:10:04.498" v="3000" actId="2710"/>
          <ac:spMkLst>
            <pc:docMk/>
            <pc:sldMk cId="4106396410" sldId="386"/>
            <ac:spMk id="4" creationId="{11062897-8901-4CBE-A6D8-295821FE5A31}"/>
          </ac:spMkLst>
        </pc:spChg>
      </pc:sldChg>
      <pc:sldChg chg="addSp delSp modSp add mod">
        <pc:chgData name="Dean, Chelsea" userId="1ce7f28a-024e-4eb8-99df-0e905c42f977" providerId="ADAL" clId="{D2C9C7B5-AE24-484D-B282-144CB8EA1075}" dt="2023-01-12T13:44:08.913" v="3793" actId="20577"/>
        <pc:sldMkLst>
          <pc:docMk/>
          <pc:sldMk cId="1565771630" sldId="387"/>
        </pc:sldMkLst>
        <pc:spChg chg="del mod">
          <ac:chgData name="Dean, Chelsea" userId="1ce7f28a-024e-4eb8-99df-0e905c42f977" providerId="ADAL" clId="{D2C9C7B5-AE24-484D-B282-144CB8EA1075}" dt="2023-01-04T20:07:59.614" v="2970" actId="478"/>
          <ac:spMkLst>
            <pc:docMk/>
            <pc:sldMk cId="1565771630" sldId="387"/>
            <ac:spMk id="4" creationId="{11062897-8901-4CBE-A6D8-295821FE5A31}"/>
          </ac:spMkLst>
        </pc:spChg>
        <pc:spChg chg="add del">
          <ac:chgData name="Dean, Chelsea" userId="1ce7f28a-024e-4eb8-99df-0e905c42f977" providerId="ADAL" clId="{D2C9C7B5-AE24-484D-B282-144CB8EA1075}" dt="2023-01-04T19:52:32.722" v="2442" actId="22"/>
          <ac:spMkLst>
            <pc:docMk/>
            <pc:sldMk cId="1565771630" sldId="387"/>
            <ac:spMk id="6" creationId="{13869A1F-4B37-4E30-A82C-8FA5DF820A4F}"/>
          </ac:spMkLst>
        </pc:spChg>
        <pc:spChg chg="add mod">
          <ac:chgData name="Dean, Chelsea" userId="1ce7f28a-024e-4eb8-99df-0e905c42f977" providerId="ADAL" clId="{D2C9C7B5-AE24-484D-B282-144CB8EA1075}" dt="2023-01-04T19:58:33.730" v="2879" actId="207"/>
          <ac:spMkLst>
            <pc:docMk/>
            <pc:sldMk cId="1565771630" sldId="387"/>
            <ac:spMk id="8" creationId="{F8919930-9AD2-4D24-8AC8-1D21C001FD0C}"/>
          </ac:spMkLst>
        </pc:spChg>
        <pc:spChg chg="add mod">
          <ac:chgData name="Dean, Chelsea" userId="1ce7f28a-024e-4eb8-99df-0e905c42f977" providerId="ADAL" clId="{D2C9C7B5-AE24-484D-B282-144CB8EA1075}" dt="2023-01-12T13:44:08.913" v="3793" actId="20577"/>
          <ac:spMkLst>
            <pc:docMk/>
            <pc:sldMk cId="1565771630" sldId="387"/>
            <ac:spMk id="9" creationId="{0F5671FF-9DB7-4C82-B0EB-80D23776776A}"/>
          </ac:spMkLst>
        </pc:spChg>
        <pc:spChg chg="add mod">
          <ac:chgData name="Dean, Chelsea" userId="1ce7f28a-024e-4eb8-99df-0e905c42f977" providerId="ADAL" clId="{D2C9C7B5-AE24-484D-B282-144CB8EA1075}" dt="2023-01-04T20:12:32.402" v="3109" actId="14100"/>
          <ac:spMkLst>
            <pc:docMk/>
            <pc:sldMk cId="1565771630" sldId="387"/>
            <ac:spMk id="11" creationId="{A41F2EBA-3696-4FA8-AD9E-1FE941E59599}"/>
          </ac:spMkLst>
        </pc:spChg>
      </pc:sldChg>
      <pc:sldChg chg="addSp delSp modSp add mod">
        <pc:chgData name="Dean, Chelsea" userId="1ce7f28a-024e-4eb8-99df-0e905c42f977" providerId="ADAL" clId="{D2C9C7B5-AE24-484D-B282-144CB8EA1075}" dt="2023-01-09T14:18:16.059" v="3755"/>
        <pc:sldMkLst>
          <pc:docMk/>
          <pc:sldMk cId="859778598" sldId="388"/>
        </pc:sldMkLst>
        <pc:spChg chg="mod">
          <ac:chgData name="Dean, Chelsea" userId="1ce7f28a-024e-4eb8-99df-0e905c42f977" providerId="ADAL" clId="{D2C9C7B5-AE24-484D-B282-144CB8EA1075}" dt="2023-01-09T14:14:27.488" v="3480" actId="20577"/>
          <ac:spMkLst>
            <pc:docMk/>
            <pc:sldMk cId="859778598" sldId="388"/>
            <ac:spMk id="3" creationId="{8B086CB3-1CF7-461A-B114-32AA6A43607F}"/>
          </ac:spMkLst>
        </pc:spChg>
        <pc:spChg chg="add mod">
          <ac:chgData name="Dean, Chelsea" userId="1ce7f28a-024e-4eb8-99df-0e905c42f977" providerId="ADAL" clId="{D2C9C7B5-AE24-484D-B282-144CB8EA1075}" dt="2023-01-09T14:18:16.059" v="3755"/>
          <ac:spMkLst>
            <pc:docMk/>
            <pc:sldMk cId="859778598" sldId="388"/>
            <ac:spMk id="8" creationId="{6B8873A8-9CF8-4FF6-8567-B4CC7B59AE58}"/>
          </ac:spMkLst>
        </pc:spChg>
        <pc:spChg chg="del mod">
          <ac:chgData name="Dean, Chelsea" userId="1ce7f28a-024e-4eb8-99df-0e905c42f977" providerId="ADAL" clId="{D2C9C7B5-AE24-484D-B282-144CB8EA1075}" dt="2023-01-09T14:14:47.317" v="3487" actId="478"/>
          <ac:spMkLst>
            <pc:docMk/>
            <pc:sldMk cId="859778598" sldId="388"/>
            <ac:spMk id="10" creationId="{B37F79CD-C93E-4BC2-A768-3EE9EF08C04C}"/>
          </ac:spMkLst>
        </pc:spChg>
        <pc:picChg chg="del">
          <ac:chgData name="Dean, Chelsea" userId="1ce7f28a-024e-4eb8-99df-0e905c42f977" providerId="ADAL" clId="{D2C9C7B5-AE24-484D-B282-144CB8EA1075}" dt="2023-01-09T14:14:29.766" v="3481" actId="478"/>
          <ac:picMkLst>
            <pc:docMk/>
            <pc:sldMk cId="859778598" sldId="388"/>
            <ac:picMk id="5" creationId="{60609339-A921-45F9-B9AE-FCCF43470A71}"/>
          </ac:picMkLst>
        </pc:picChg>
        <pc:picChg chg="add mod">
          <ac:chgData name="Dean, Chelsea" userId="1ce7f28a-024e-4eb8-99df-0e905c42f977" providerId="ADAL" clId="{D2C9C7B5-AE24-484D-B282-144CB8EA1075}" dt="2023-01-09T14:14:50.087" v="3488" actId="1076"/>
          <ac:picMkLst>
            <pc:docMk/>
            <pc:sldMk cId="859778598" sldId="388"/>
            <ac:picMk id="6" creationId="{8D6B1526-87C7-42E9-9019-F6C0DF54A99C}"/>
          </ac:picMkLst>
        </pc:picChg>
      </pc:sldChg>
    </pc:docChg>
  </pc:docChgLst>
  <pc:docChgLst>
    <pc:chgData name="Dean, Chelsea" userId="1ce7f28a-024e-4eb8-99df-0e905c42f977" providerId="ADAL" clId="{928987CB-1074-4394-8B9D-BB1CD9581F39}"/>
    <pc:docChg chg="undo redo custSel addSld modSld">
      <pc:chgData name="Dean, Chelsea" userId="1ce7f28a-024e-4eb8-99df-0e905c42f977" providerId="ADAL" clId="{928987CB-1074-4394-8B9D-BB1CD9581F39}" dt="2022-12-12T16:37:23.235" v="768"/>
      <pc:docMkLst>
        <pc:docMk/>
      </pc:docMkLst>
      <pc:sldChg chg="modSp mod">
        <pc:chgData name="Dean, Chelsea" userId="1ce7f28a-024e-4eb8-99df-0e905c42f977" providerId="ADAL" clId="{928987CB-1074-4394-8B9D-BB1CD9581F39}" dt="2022-12-12T15:54:15.426" v="161" actId="20577"/>
        <pc:sldMkLst>
          <pc:docMk/>
          <pc:sldMk cId="4053440234" sldId="293"/>
        </pc:sldMkLst>
        <pc:spChg chg="mod">
          <ac:chgData name="Dean, Chelsea" userId="1ce7f28a-024e-4eb8-99df-0e905c42f977" providerId="ADAL" clId="{928987CB-1074-4394-8B9D-BB1CD9581F39}" dt="2022-12-12T15:54:15.426" v="161" actId="20577"/>
          <ac:spMkLst>
            <pc:docMk/>
            <pc:sldMk cId="4053440234" sldId="293"/>
            <ac:spMk id="10" creationId="{B37F79CD-C93E-4BC2-A768-3EE9EF08C04C}"/>
          </ac:spMkLst>
        </pc:spChg>
      </pc:sldChg>
      <pc:sldChg chg="modSp mod">
        <pc:chgData name="Dean, Chelsea" userId="1ce7f28a-024e-4eb8-99df-0e905c42f977" providerId="ADAL" clId="{928987CB-1074-4394-8B9D-BB1CD9581F39}" dt="2022-12-12T16:32:31.761" v="650" actId="20577"/>
        <pc:sldMkLst>
          <pc:docMk/>
          <pc:sldMk cId="949256523" sldId="356"/>
        </pc:sldMkLst>
        <pc:spChg chg="mod">
          <ac:chgData name="Dean, Chelsea" userId="1ce7f28a-024e-4eb8-99df-0e905c42f977" providerId="ADAL" clId="{928987CB-1074-4394-8B9D-BB1CD9581F39}" dt="2022-12-12T15:52:43.970" v="60" actId="20577"/>
          <ac:spMkLst>
            <pc:docMk/>
            <pc:sldMk cId="949256523" sldId="356"/>
            <ac:spMk id="3" creationId="{8B086CB3-1CF7-461A-B114-32AA6A43607F}"/>
          </ac:spMkLst>
        </pc:spChg>
        <pc:spChg chg="mod">
          <ac:chgData name="Dean, Chelsea" userId="1ce7f28a-024e-4eb8-99df-0e905c42f977" providerId="ADAL" clId="{928987CB-1074-4394-8B9D-BB1CD9581F39}" dt="2022-12-12T16:32:31.761" v="650" actId="20577"/>
          <ac:spMkLst>
            <pc:docMk/>
            <pc:sldMk cId="949256523" sldId="356"/>
            <ac:spMk id="4" creationId="{11062897-8901-4CBE-A6D8-295821FE5A31}"/>
          </ac:spMkLst>
        </pc:spChg>
      </pc:sldChg>
      <pc:sldChg chg="modSp mod">
        <pc:chgData name="Dean, Chelsea" userId="1ce7f28a-024e-4eb8-99df-0e905c42f977" providerId="ADAL" clId="{928987CB-1074-4394-8B9D-BB1CD9581F39}" dt="2022-12-12T16:35:21.827" v="731" actId="20577"/>
        <pc:sldMkLst>
          <pc:docMk/>
          <pc:sldMk cId="2558022409" sldId="379"/>
        </pc:sldMkLst>
        <pc:spChg chg="mod">
          <ac:chgData name="Dean, Chelsea" userId="1ce7f28a-024e-4eb8-99df-0e905c42f977" providerId="ADAL" clId="{928987CB-1074-4394-8B9D-BB1CD9581F39}" dt="2022-12-12T15:54:54.474" v="162"/>
          <ac:spMkLst>
            <pc:docMk/>
            <pc:sldMk cId="2558022409" sldId="379"/>
            <ac:spMk id="3" creationId="{8B086CB3-1CF7-461A-B114-32AA6A43607F}"/>
          </ac:spMkLst>
        </pc:spChg>
        <pc:spChg chg="mod">
          <ac:chgData name="Dean, Chelsea" userId="1ce7f28a-024e-4eb8-99df-0e905c42f977" providerId="ADAL" clId="{928987CB-1074-4394-8B9D-BB1CD9581F39}" dt="2022-12-12T16:35:21.827" v="731" actId="20577"/>
          <ac:spMkLst>
            <pc:docMk/>
            <pc:sldMk cId="2558022409" sldId="379"/>
            <ac:spMk id="4" creationId="{11062897-8901-4CBE-A6D8-295821FE5A31}"/>
          </ac:spMkLst>
        </pc:spChg>
      </pc:sldChg>
      <pc:sldChg chg="modSp mod">
        <pc:chgData name="Dean, Chelsea" userId="1ce7f28a-024e-4eb8-99df-0e905c42f977" providerId="ADAL" clId="{928987CB-1074-4394-8B9D-BB1CD9581F39}" dt="2022-12-12T16:36:39.818" v="752" actId="20577"/>
        <pc:sldMkLst>
          <pc:docMk/>
          <pc:sldMk cId="2159503446" sldId="380"/>
        </pc:sldMkLst>
        <pc:spChg chg="mod">
          <ac:chgData name="Dean, Chelsea" userId="1ce7f28a-024e-4eb8-99df-0e905c42f977" providerId="ADAL" clId="{928987CB-1074-4394-8B9D-BB1CD9581F39}" dt="2022-12-12T16:36:26.441" v="745"/>
          <ac:spMkLst>
            <pc:docMk/>
            <pc:sldMk cId="2159503446" sldId="380"/>
            <ac:spMk id="3" creationId="{8B086CB3-1CF7-461A-B114-32AA6A43607F}"/>
          </ac:spMkLst>
        </pc:spChg>
        <pc:spChg chg="mod">
          <ac:chgData name="Dean, Chelsea" userId="1ce7f28a-024e-4eb8-99df-0e905c42f977" providerId="ADAL" clId="{928987CB-1074-4394-8B9D-BB1CD9581F39}" dt="2022-12-12T16:36:39.818" v="752" actId="20577"/>
          <ac:spMkLst>
            <pc:docMk/>
            <pc:sldMk cId="2159503446" sldId="380"/>
            <ac:spMk id="4" creationId="{11062897-8901-4CBE-A6D8-295821FE5A31}"/>
          </ac:spMkLst>
        </pc:spChg>
      </pc:sldChg>
      <pc:sldChg chg="modSp add mod">
        <pc:chgData name="Dean, Chelsea" userId="1ce7f28a-024e-4eb8-99df-0e905c42f977" providerId="ADAL" clId="{928987CB-1074-4394-8B9D-BB1CD9581F39}" dt="2022-12-12T16:37:14.174" v="765" actId="20577"/>
        <pc:sldMkLst>
          <pc:docMk/>
          <pc:sldMk cId="2989857137" sldId="383"/>
        </pc:sldMkLst>
        <pc:spChg chg="mod">
          <ac:chgData name="Dean, Chelsea" userId="1ce7f28a-024e-4eb8-99df-0e905c42f977" providerId="ADAL" clId="{928987CB-1074-4394-8B9D-BB1CD9581F39}" dt="2022-12-12T16:37:00.886" v="755" actId="20577"/>
          <ac:spMkLst>
            <pc:docMk/>
            <pc:sldMk cId="2989857137" sldId="383"/>
            <ac:spMk id="3" creationId="{8B086CB3-1CF7-461A-B114-32AA6A43607F}"/>
          </ac:spMkLst>
        </pc:spChg>
        <pc:spChg chg="mod">
          <ac:chgData name="Dean, Chelsea" userId="1ce7f28a-024e-4eb8-99df-0e905c42f977" providerId="ADAL" clId="{928987CB-1074-4394-8B9D-BB1CD9581F39}" dt="2022-12-12T16:37:14.174" v="765" actId="20577"/>
          <ac:spMkLst>
            <pc:docMk/>
            <pc:sldMk cId="2989857137" sldId="383"/>
            <ac:spMk id="4" creationId="{11062897-8901-4CBE-A6D8-295821FE5A31}"/>
          </ac:spMkLst>
        </pc:spChg>
      </pc:sldChg>
      <pc:sldChg chg="modSp add mod">
        <pc:chgData name="Dean, Chelsea" userId="1ce7f28a-024e-4eb8-99df-0e905c42f977" providerId="ADAL" clId="{928987CB-1074-4394-8B9D-BB1CD9581F39}" dt="2022-12-12T16:37:23.235" v="768"/>
        <pc:sldMkLst>
          <pc:docMk/>
          <pc:sldMk cId="459505754" sldId="384"/>
        </pc:sldMkLst>
        <pc:spChg chg="mod">
          <ac:chgData name="Dean, Chelsea" userId="1ce7f28a-024e-4eb8-99df-0e905c42f977" providerId="ADAL" clId="{928987CB-1074-4394-8B9D-BB1CD9581F39}" dt="2022-12-12T16:37:23.235" v="768"/>
          <ac:spMkLst>
            <pc:docMk/>
            <pc:sldMk cId="459505754" sldId="384"/>
            <ac:spMk id="4" creationId="{11062897-8901-4CBE-A6D8-295821FE5A31}"/>
          </ac:spMkLst>
        </pc:spChg>
      </pc:sldChg>
    </pc:docChg>
  </pc:docChgLst>
  <pc:docChgLst>
    <pc:chgData name="Mathurin, Kalina" userId="S::kamathurin@northeastern.edu::3c16f667-6a5c-43b1-8528-a03b5895d8b5" providerId="AD" clId="Web-{979AD43B-6B51-0802-C7B4-E32AC1114AD1}"/>
    <pc:docChg chg="addSld modSld sldOrd addMainMaster modMainMaster">
      <pc:chgData name="Mathurin, Kalina" userId="S::kamathurin@northeastern.edu::3c16f667-6a5c-43b1-8528-a03b5895d8b5" providerId="AD" clId="Web-{979AD43B-6B51-0802-C7B4-E32AC1114AD1}" dt="2023-01-12T16:20:39.399" v="128" actId="20577"/>
      <pc:docMkLst>
        <pc:docMk/>
      </pc:docMkLst>
      <pc:sldChg chg="add ord">
        <pc:chgData name="Mathurin, Kalina" userId="S::kamathurin@northeastern.edu::3c16f667-6a5c-43b1-8528-a03b5895d8b5" providerId="AD" clId="Web-{979AD43B-6B51-0802-C7B4-E32AC1114AD1}" dt="2023-01-12T15:32:17.975" v="1"/>
        <pc:sldMkLst>
          <pc:docMk/>
          <pc:sldMk cId="2983464414" sldId="389"/>
        </pc:sldMkLst>
      </pc:sldChg>
      <pc:sldChg chg="modSp add">
        <pc:chgData name="Mathurin, Kalina" userId="S::kamathurin@northeastern.edu::3c16f667-6a5c-43b1-8528-a03b5895d8b5" providerId="AD" clId="Web-{979AD43B-6B51-0802-C7B4-E32AC1114AD1}" dt="2023-01-12T16:20:39.399" v="128" actId="20577"/>
        <pc:sldMkLst>
          <pc:docMk/>
          <pc:sldMk cId="4146970986" sldId="390"/>
        </pc:sldMkLst>
        <pc:spChg chg="mod">
          <ac:chgData name="Mathurin, Kalina" userId="S::kamathurin@northeastern.edu::3c16f667-6a5c-43b1-8528-a03b5895d8b5" providerId="AD" clId="Web-{979AD43B-6B51-0802-C7B4-E32AC1114AD1}" dt="2023-01-12T16:20:39.399" v="128" actId="20577"/>
          <ac:spMkLst>
            <pc:docMk/>
            <pc:sldMk cId="4146970986" sldId="390"/>
            <ac:spMk id="4" creationId="{52BE42D6-B0A3-56C5-1F16-F9700EC0E67E}"/>
          </ac:spMkLst>
        </pc:spChg>
      </pc:sldChg>
      <pc:sldChg chg="modSp add">
        <pc:chgData name="Mathurin, Kalina" userId="S::kamathurin@northeastern.edu::3c16f667-6a5c-43b1-8528-a03b5895d8b5" providerId="AD" clId="Web-{979AD43B-6B51-0802-C7B4-E32AC1114AD1}" dt="2023-01-12T16:19:20.303" v="111" actId="20577"/>
        <pc:sldMkLst>
          <pc:docMk/>
          <pc:sldMk cId="1249400947" sldId="391"/>
        </pc:sldMkLst>
        <pc:spChg chg="mod">
          <ac:chgData name="Mathurin, Kalina" userId="S::kamathurin@northeastern.edu::3c16f667-6a5c-43b1-8528-a03b5895d8b5" providerId="AD" clId="Web-{979AD43B-6B51-0802-C7B4-E32AC1114AD1}" dt="2023-01-12T16:19:20.303" v="111" actId="20577"/>
          <ac:spMkLst>
            <pc:docMk/>
            <pc:sldMk cId="1249400947" sldId="391"/>
            <ac:spMk id="4" creationId="{1658EF9A-CEA8-78EA-6F85-657200944F72}"/>
          </ac:spMkLst>
        </pc:spChg>
        <pc:spChg chg="mod">
          <ac:chgData name="Mathurin, Kalina" userId="S::kamathurin@northeastern.edu::3c16f667-6a5c-43b1-8528-a03b5895d8b5" providerId="AD" clId="Web-{979AD43B-6B51-0802-C7B4-E32AC1114AD1}" dt="2023-01-12T16:03:45.105" v="18" actId="20577"/>
          <ac:spMkLst>
            <pc:docMk/>
            <pc:sldMk cId="1249400947" sldId="391"/>
            <ac:spMk id="5" creationId="{989A713D-7DCD-4A9F-8E90-E8FF099150F6}"/>
          </ac:spMkLst>
        </pc:spChg>
      </pc:sldChg>
      <pc:sldMasterChg chg="add addSldLayout">
        <pc:chgData name="Mathurin, Kalina" userId="S::kamathurin@northeastern.edu::3c16f667-6a5c-43b1-8528-a03b5895d8b5" providerId="AD" clId="Web-{979AD43B-6B51-0802-C7B4-E32AC1114AD1}" dt="2023-01-12T15:32:14.131" v="0"/>
        <pc:sldMasterMkLst>
          <pc:docMk/>
          <pc:sldMasterMk cId="597622363" sldId="2147483648"/>
        </pc:sldMasterMkLst>
        <pc:sldLayoutChg chg="add">
          <pc:chgData name="Mathurin, Kalina" userId="S::kamathurin@northeastern.edu::3c16f667-6a5c-43b1-8528-a03b5895d8b5" providerId="AD" clId="Web-{979AD43B-6B51-0802-C7B4-E32AC1114AD1}" dt="2023-01-12T15:32:14.131" v="0"/>
          <pc:sldLayoutMkLst>
            <pc:docMk/>
            <pc:sldMasterMk cId="597622363" sldId="2147483648"/>
            <pc:sldLayoutMk cId="2845210808" sldId="2147483649"/>
          </pc:sldLayoutMkLst>
        </pc:sldLayoutChg>
        <pc:sldLayoutChg chg="add">
          <pc:chgData name="Mathurin, Kalina" userId="S::kamathurin@northeastern.edu::3c16f667-6a5c-43b1-8528-a03b5895d8b5" providerId="AD" clId="Web-{979AD43B-6B51-0802-C7B4-E32AC1114AD1}" dt="2023-01-12T15:32:14.131" v="0"/>
          <pc:sldLayoutMkLst>
            <pc:docMk/>
            <pc:sldMasterMk cId="597622363" sldId="2147483648"/>
            <pc:sldLayoutMk cId="1962680374" sldId="2147483650"/>
          </pc:sldLayoutMkLst>
        </pc:sldLayoutChg>
        <pc:sldLayoutChg chg="add">
          <pc:chgData name="Mathurin, Kalina" userId="S::kamathurin@northeastern.edu::3c16f667-6a5c-43b1-8528-a03b5895d8b5" providerId="AD" clId="Web-{979AD43B-6B51-0802-C7B4-E32AC1114AD1}" dt="2023-01-12T15:32:14.131" v="0"/>
          <pc:sldLayoutMkLst>
            <pc:docMk/>
            <pc:sldMasterMk cId="597622363" sldId="2147483648"/>
            <pc:sldLayoutMk cId="2371705998" sldId="2147483651"/>
          </pc:sldLayoutMkLst>
        </pc:sldLayoutChg>
        <pc:sldLayoutChg chg="add">
          <pc:chgData name="Mathurin, Kalina" userId="S::kamathurin@northeastern.edu::3c16f667-6a5c-43b1-8528-a03b5895d8b5" providerId="AD" clId="Web-{979AD43B-6B51-0802-C7B4-E32AC1114AD1}" dt="2023-01-12T15:32:14.131" v="0"/>
          <pc:sldLayoutMkLst>
            <pc:docMk/>
            <pc:sldMasterMk cId="597622363" sldId="2147483648"/>
            <pc:sldLayoutMk cId="3357958306" sldId="2147483652"/>
          </pc:sldLayoutMkLst>
        </pc:sldLayoutChg>
        <pc:sldLayoutChg chg="add">
          <pc:chgData name="Mathurin, Kalina" userId="S::kamathurin@northeastern.edu::3c16f667-6a5c-43b1-8528-a03b5895d8b5" providerId="AD" clId="Web-{979AD43B-6B51-0802-C7B4-E32AC1114AD1}" dt="2023-01-12T15:32:14.131" v="0"/>
          <pc:sldLayoutMkLst>
            <pc:docMk/>
            <pc:sldMasterMk cId="597622363" sldId="2147483648"/>
            <pc:sldLayoutMk cId="208314256" sldId="2147483653"/>
          </pc:sldLayoutMkLst>
        </pc:sldLayoutChg>
        <pc:sldLayoutChg chg="add">
          <pc:chgData name="Mathurin, Kalina" userId="S::kamathurin@northeastern.edu::3c16f667-6a5c-43b1-8528-a03b5895d8b5" providerId="AD" clId="Web-{979AD43B-6B51-0802-C7B4-E32AC1114AD1}" dt="2023-01-12T15:32:14.131" v="0"/>
          <pc:sldLayoutMkLst>
            <pc:docMk/>
            <pc:sldMasterMk cId="597622363" sldId="2147483648"/>
            <pc:sldLayoutMk cId="1753653524" sldId="2147483654"/>
          </pc:sldLayoutMkLst>
        </pc:sldLayoutChg>
        <pc:sldLayoutChg chg="add">
          <pc:chgData name="Mathurin, Kalina" userId="S::kamathurin@northeastern.edu::3c16f667-6a5c-43b1-8528-a03b5895d8b5" providerId="AD" clId="Web-{979AD43B-6B51-0802-C7B4-E32AC1114AD1}" dt="2023-01-12T15:32:14.131" v="0"/>
          <pc:sldLayoutMkLst>
            <pc:docMk/>
            <pc:sldMasterMk cId="597622363" sldId="2147483648"/>
            <pc:sldLayoutMk cId="1469537901" sldId="2147483655"/>
          </pc:sldLayoutMkLst>
        </pc:sldLayoutChg>
        <pc:sldLayoutChg chg="add">
          <pc:chgData name="Mathurin, Kalina" userId="S::kamathurin@northeastern.edu::3c16f667-6a5c-43b1-8528-a03b5895d8b5" providerId="AD" clId="Web-{979AD43B-6B51-0802-C7B4-E32AC1114AD1}" dt="2023-01-12T15:32:14.131" v="0"/>
          <pc:sldLayoutMkLst>
            <pc:docMk/>
            <pc:sldMasterMk cId="597622363" sldId="2147483648"/>
            <pc:sldLayoutMk cId="965539707" sldId="2147483656"/>
          </pc:sldLayoutMkLst>
        </pc:sldLayoutChg>
        <pc:sldLayoutChg chg="add">
          <pc:chgData name="Mathurin, Kalina" userId="S::kamathurin@northeastern.edu::3c16f667-6a5c-43b1-8528-a03b5895d8b5" providerId="AD" clId="Web-{979AD43B-6B51-0802-C7B4-E32AC1114AD1}" dt="2023-01-12T15:32:14.131" v="0"/>
          <pc:sldLayoutMkLst>
            <pc:docMk/>
            <pc:sldMasterMk cId="597622363" sldId="2147483648"/>
            <pc:sldLayoutMk cId="891248141" sldId="2147483657"/>
          </pc:sldLayoutMkLst>
        </pc:sldLayoutChg>
        <pc:sldLayoutChg chg="add">
          <pc:chgData name="Mathurin, Kalina" userId="S::kamathurin@northeastern.edu::3c16f667-6a5c-43b1-8528-a03b5895d8b5" providerId="AD" clId="Web-{979AD43B-6B51-0802-C7B4-E32AC1114AD1}" dt="2023-01-12T15:32:14.131" v="0"/>
          <pc:sldLayoutMkLst>
            <pc:docMk/>
            <pc:sldMasterMk cId="597622363" sldId="2147483648"/>
            <pc:sldLayoutMk cId="3796247968" sldId="2147483658"/>
          </pc:sldLayoutMkLst>
        </pc:sldLayoutChg>
        <pc:sldLayoutChg chg="add">
          <pc:chgData name="Mathurin, Kalina" userId="S::kamathurin@northeastern.edu::3c16f667-6a5c-43b1-8528-a03b5895d8b5" providerId="AD" clId="Web-{979AD43B-6B51-0802-C7B4-E32AC1114AD1}" dt="2023-01-12T15:32:14.131" v="0"/>
          <pc:sldLayoutMkLst>
            <pc:docMk/>
            <pc:sldMasterMk cId="597622363" sldId="2147483648"/>
            <pc:sldLayoutMk cId="4050435091" sldId="2147483659"/>
          </pc:sldLayoutMkLst>
        </pc:sldLayoutChg>
        <pc:sldLayoutChg chg="add">
          <pc:chgData name="Mathurin, Kalina" userId="S::kamathurin@northeastern.edu::3c16f667-6a5c-43b1-8528-a03b5895d8b5" providerId="AD" clId="Web-{979AD43B-6B51-0802-C7B4-E32AC1114AD1}" dt="2023-01-12T15:32:14.131" v="0"/>
          <pc:sldLayoutMkLst>
            <pc:docMk/>
            <pc:sldMasterMk cId="597622363" sldId="2147483648"/>
            <pc:sldLayoutMk cId="2908327687" sldId="2147483660"/>
          </pc:sldLayoutMkLst>
        </pc:sldLayoutChg>
        <pc:sldLayoutChg chg="add">
          <pc:chgData name="Mathurin, Kalina" userId="S::kamathurin@northeastern.edu::3c16f667-6a5c-43b1-8528-a03b5895d8b5" providerId="AD" clId="Web-{979AD43B-6B51-0802-C7B4-E32AC1114AD1}" dt="2023-01-12T15:32:14.131" v="0"/>
          <pc:sldLayoutMkLst>
            <pc:docMk/>
            <pc:sldMasterMk cId="597622363" sldId="2147483648"/>
            <pc:sldLayoutMk cId="2453490164" sldId="2147483661"/>
          </pc:sldLayoutMkLst>
        </pc:sldLayoutChg>
        <pc:sldLayoutChg chg="add">
          <pc:chgData name="Mathurin, Kalina" userId="S::kamathurin@northeastern.edu::3c16f667-6a5c-43b1-8528-a03b5895d8b5" providerId="AD" clId="Web-{979AD43B-6B51-0802-C7B4-E32AC1114AD1}" dt="2023-01-12T15:32:14.131" v="0"/>
          <pc:sldLayoutMkLst>
            <pc:docMk/>
            <pc:sldMasterMk cId="597622363" sldId="2147483648"/>
            <pc:sldLayoutMk cId="1607845662" sldId="2147483664"/>
          </pc:sldLayoutMkLst>
        </pc:sldLayoutChg>
      </pc:sldMasterChg>
      <pc:sldMasterChg chg="replId modSldLayout">
        <pc:chgData name="Mathurin, Kalina" userId="S::kamathurin@northeastern.edu::3c16f667-6a5c-43b1-8528-a03b5895d8b5" providerId="AD" clId="Web-{979AD43B-6B51-0802-C7B4-E32AC1114AD1}" dt="2023-01-12T15:32:14.131" v="0"/>
        <pc:sldMasterMkLst>
          <pc:docMk/>
          <pc:sldMasterMk cId="445032995" sldId="2147483730"/>
        </pc:sldMasterMkLst>
        <pc:sldLayoutChg chg="replId">
          <pc:chgData name="Mathurin, Kalina" userId="S::kamathurin@northeastern.edu::3c16f667-6a5c-43b1-8528-a03b5895d8b5" providerId="AD" clId="Web-{979AD43B-6B51-0802-C7B4-E32AC1114AD1}" dt="2023-01-12T15:32:14.131" v="0"/>
          <pc:sldLayoutMkLst>
            <pc:docMk/>
            <pc:sldMasterMk cId="445032995" sldId="2147483730"/>
            <pc:sldLayoutMk cId="1745965970" sldId="2147483731"/>
          </pc:sldLayoutMkLst>
        </pc:sldLayoutChg>
        <pc:sldLayoutChg chg="replId">
          <pc:chgData name="Mathurin, Kalina" userId="S::kamathurin@northeastern.edu::3c16f667-6a5c-43b1-8528-a03b5895d8b5" providerId="AD" clId="Web-{979AD43B-6B51-0802-C7B4-E32AC1114AD1}" dt="2023-01-12T15:32:14.131" v="0"/>
          <pc:sldLayoutMkLst>
            <pc:docMk/>
            <pc:sldMasterMk cId="445032995" sldId="2147483730"/>
            <pc:sldLayoutMk cId="1233505182" sldId="2147483732"/>
          </pc:sldLayoutMkLst>
        </pc:sldLayoutChg>
        <pc:sldLayoutChg chg="replId">
          <pc:chgData name="Mathurin, Kalina" userId="S::kamathurin@northeastern.edu::3c16f667-6a5c-43b1-8528-a03b5895d8b5" providerId="AD" clId="Web-{979AD43B-6B51-0802-C7B4-E32AC1114AD1}" dt="2023-01-12T15:32:14.131" v="0"/>
          <pc:sldLayoutMkLst>
            <pc:docMk/>
            <pc:sldMasterMk cId="445032995" sldId="2147483730"/>
            <pc:sldLayoutMk cId="1861949383" sldId="2147483733"/>
          </pc:sldLayoutMkLst>
        </pc:sldLayoutChg>
        <pc:sldLayoutChg chg="replId">
          <pc:chgData name="Mathurin, Kalina" userId="S::kamathurin@northeastern.edu::3c16f667-6a5c-43b1-8528-a03b5895d8b5" providerId="AD" clId="Web-{979AD43B-6B51-0802-C7B4-E32AC1114AD1}" dt="2023-01-12T15:32:14.131" v="0"/>
          <pc:sldLayoutMkLst>
            <pc:docMk/>
            <pc:sldMasterMk cId="445032995" sldId="2147483730"/>
            <pc:sldLayoutMk cId="317258504" sldId="2147483734"/>
          </pc:sldLayoutMkLst>
        </pc:sldLayoutChg>
        <pc:sldLayoutChg chg="replId">
          <pc:chgData name="Mathurin, Kalina" userId="S::kamathurin@northeastern.edu::3c16f667-6a5c-43b1-8528-a03b5895d8b5" providerId="AD" clId="Web-{979AD43B-6B51-0802-C7B4-E32AC1114AD1}" dt="2023-01-12T15:32:14.131" v="0"/>
          <pc:sldLayoutMkLst>
            <pc:docMk/>
            <pc:sldMasterMk cId="445032995" sldId="2147483730"/>
            <pc:sldLayoutMk cId="0" sldId="214748373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2F0B893-2D33-C143-95DB-B9BF721B1FC5}" type="datetimeFigureOut">
              <a:rPr lang="en-US" smtClean="0"/>
              <a:t>1/12/2023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6B03E4E-4774-E944-990E-761C025100EC}" type="slidenum">
              <a:rPr lang="en-US" smtClean="0"/>
              <a:t>‹#›</a:t>
            </a:fld>
            <a:endParaRPr lang="en-US"/>
          </a:p>
        </p:txBody>
      </p:sp>
    </p:spTree>
    <p:extLst>
      <p:ext uri="{BB962C8B-B14F-4D97-AF65-F5344CB8AC3E}">
        <p14:creationId xmlns:p14="http://schemas.microsoft.com/office/powerpoint/2010/main" val="884615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Launch poll on what golden reports are used by audience first before getting into full presentation</a:t>
            </a:r>
          </a:p>
        </p:txBody>
      </p:sp>
      <p:sp>
        <p:nvSpPr>
          <p:cNvPr id="4" name="Slide Number Placeholder 3"/>
          <p:cNvSpPr>
            <a:spLocks noGrp="1"/>
          </p:cNvSpPr>
          <p:nvPr>
            <p:ph type="sldNum" sz="quarter" idx="5"/>
          </p:nvPr>
        </p:nvSpPr>
        <p:spPr/>
        <p:txBody>
          <a:bodyPr/>
          <a:lstStyle/>
          <a:p>
            <a:fld id="{46B03E4E-4774-E944-990E-761C025100EC}" type="slidenum">
              <a:rPr lang="en-US" smtClean="0"/>
              <a:t>1</a:t>
            </a:fld>
            <a:endParaRPr lang="en-US"/>
          </a:p>
        </p:txBody>
      </p:sp>
    </p:spTree>
    <p:extLst>
      <p:ext uri="{BB962C8B-B14F-4D97-AF65-F5344CB8AC3E}">
        <p14:creationId xmlns:p14="http://schemas.microsoft.com/office/powerpoint/2010/main" val="574198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share funds are EXCLUDED, does not include grants that have a grant project end date before April 2019 (start up of the Banner Billing process).</a:t>
            </a:r>
          </a:p>
        </p:txBody>
      </p:sp>
      <p:sp>
        <p:nvSpPr>
          <p:cNvPr id="4" name="Slide Number Placeholder 3"/>
          <p:cNvSpPr>
            <a:spLocks noGrp="1"/>
          </p:cNvSpPr>
          <p:nvPr>
            <p:ph type="sldNum" sz="quarter" idx="5"/>
          </p:nvPr>
        </p:nvSpPr>
        <p:spPr/>
        <p:txBody>
          <a:bodyPr/>
          <a:lstStyle/>
          <a:p>
            <a:fld id="{46B03E4E-4774-E944-990E-761C025100EC}" type="slidenum">
              <a:rPr lang="en-US" smtClean="0"/>
              <a:t>13</a:t>
            </a:fld>
            <a:endParaRPr lang="en-US"/>
          </a:p>
        </p:txBody>
      </p:sp>
    </p:spTree>
    <p:extLst>
      <p:ext uri="{BB962C8B-B14F-4D97-AF65-F5344CB8AC3E}">
        <p14:creationId xmlns:p14="http://schemas.microsoft.com/office/powerpoint/2010/main" val="2494135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03E4E-4774-E944-990E-761C025100EC}" type="slidenum">
              <a:rPr lang="en-US" smtClean="0"/>
              <a:t>14</a:t>
            </a:fld>
            <a:endParaRPr lang="en-US"/>
          </a:p>
        </p:txBody>
      </p:sp>
    </p:spTree>
    <p:extLst>
      <p:ext uri="{BB962C8B-B14F-4D97-AF65-F5344CB8AC3E}">
        <p14:creationId xmlns:p14="http://schemas.microsoft.com/office/powerpoint/2010/main" val="32673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1 – before slide, ask if people currently get the cost share report that is distributed after the close monthly</a:t>
            </a:r>
            <a:br>
              <a:rPr lang="en-US" dirty="0"/>
            </a:br>
            <a:r>
              <a:rPr lang="en-US" dirty="0"/>
              <a:t>POLL 2 – at end of slide, ask if people need to be able to run the report on demand, or if the monthly version sent by us sufficient?</a:t>
            </a:r>
          </a:p>
        </p:txBody>
      </p:sp>
      <p:sp>
        <p:nvSpPr>
          <p:cNvPr id="4" name="Slide Number Placeholder 3"/>
          <p:cNvSpPr>
            <a:spLocks noGrp="1"/>
          </p:cNvSpPr>
          <p:nvPr>
            <p:ph type="sldNum" sz="quarter" idx="5"/>
          </p:nvPr>
        </p:nvSpPr>
        <p:spPr/>
        <p:txBody>
          <a:bodyPr/>
          <a:lstStyle/>
          <a:p>
            <a:fld id="{46B03E4E-4774-E944-990E-761C025100EC}" type="slidenum">
              <a:rPr lang="en-US" smtClean="0"/>
              <a:t>5</a:t>
            </a:fld>
            <a:endParaRPr lang="en-US"/>
          </a:p>
        </p:txBody>
      </p:sp>
    </p:spTree>
    <p:extLst>
      <p:ext uri="{BB962C8B-B14F-4D97-AF65-F5344CB8AC3E}">
        <p14:creationId xmlns:p14="http://schemas.microsoft.com/office/powerpoint/2010/main" val="2178236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03E4E-4774-E944-990E-761C025100EC}" type="slidenum">
              <a:rPr lang="en-US" smtClean="0"/>
              <a:t>6</a:t>
            </a:fld>
            <a:endParaRPr lang="en-US"/>
          </a:p>
        </p:txBody>
      </p:sp>
    </p:spTree>
    <p:extLst>
      <p:ext uri="{BB962C8B-B14F-4D97-AF65-F5344CB8AC3E}">
        <p14:creationId xmlns:p14="http://schemas.microsoft.com/office/powerpoint/2010/main" val="987264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03E4E-4774-E944-990E-761C025100EC}" type="slidenum">
              <a:rPr lang="en-US" smtClean="0"/>
              <a:t>7</a:t>
            </a:fld>
            <a:endParaRPr lang="en-US"/>
          </a:p>
        </p:txBody>
      </p:sp>
    </p:spTree>
    <p:extLst>
      <p:ext uri="{BB962C8B-B14F-4D97-AF65-F5344CB8AC3E}">
        <p14:creationId xmlns:p14="http://schemas.microsoft.com/office/powerpoint/2010/main" val="1082569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03E4E-4774-E944-990E-761C025100EC}" type="slidenum">
              <a:rPr lang="en-US" smtClean="0"/>
              <a:t>8</a:t>
            </a:fld>
            <a:endParaRPr lang="en-US"/>
          </a:p>
        </p:txBody>
      </p:sp>
    </p:spTree>
    <p:extLst>
      <p:ext uri="{BB962C8B-B14F-4D97-AF65-F5344CB8AC3E}">
        <p14:creationId xmlns:p14="http://schemas.microsoft.com/office/powerpoint/2010/main" val="1729767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a:t>Billing type and format are determined based on contracted invoicing/payment terms and sponsor type</a:t>
            </a:r>
          </a:p>
          <a:p>
            <a:endParaRPr lang="en-US">
              <a:cs typeface="Calibri"/>
            </a:endParaRPr>
          </a:p>
          <a:p>
            <a:r>
              <a:rPr lang="en-US"/>
              <a:t>Pros and cons of Banner Billing – better introduction to the process – How does Banner Billing work? - Billing team functions slide combined with overview of how Banner Billing works</a:t>
            </a:r>
            <a:endParaRPr lang="en-US">
              <a:cs typeface="Calibri"/>
            </a:endParaRPr>
          </a:p>
          <a:p>
            <a:r>
              <a:rPr lang="en-US"/>
              <a:t>Break down into two slides and expand matrix</a:t>
            </a:r>
            <a:endParaRPr lang="en-US">
              <a:cs typeface="Calibri"/>
            </a:endParaRPr>
          </a:p>
          <a:p>
            <a:r>
              <a:rPr lang="en-US">
                <a:cs typeface="Calibri"/>
              </a:rPr>
              <a:t>Add overview of what event schedules are – address on Kruti's slides</a:t>
            </a:r>
          </a:p>
          <a:p>
            <a:endParaRPr lang="en-US">
              <a:cs typeface="Calibri"/>
            </a:endParaRPr>
          </a:p>
        </p:txBody>
      </p:sp>
      <p:sp>
        <p:nvSpPr>
          <p:cNvPr id="4" name="Slide Number Placeholder 3"/>
          <p:cNvSpPr>
            <a:spLocks noGrp="1"/>
          </p:cNvSpPr>
          <p:nvPr>
            <p:ph type="sldNum" sz="quarter" idx="5"/>
          </p:nvPr>
        </p:nvSpPr>
        <p:spPr/>
        <p:txBody>
          <a:bodyPr/>
          <a:lstStyle/>
          <a:p>
            <a:fld id="{65F00203-9127-4168-8A99-335CC35350E2}" type="slidenum">
              <a:rPr lang="en-US" smtClean="0"/>
              <a:t>9</a:t>
            </a:fld>
            <a:endParaRPr lang="en-US"/>
          </a:p>
        </p:txBody>
      </p:sp>
    </p:spTree>
    <p:extLst>
      <p:ext uri="{BB962C8B-B14F-4D97-AF65-F5344CB8AC3E}">
        <p14:creationId xmlns:p14="http://schemas.microsoft.com/office/powerpoint/2010/main" val="1311351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5F00203-9127-4168-8A99-335CC35350E2}" type="slidenum">
              <a:rPr lang="en-US" smtClean="0"/>
              <a:t>10</a:t>
            </a:fld>
            <a:endParaRPr lang="en-US"/>
          </a:p>
        </p:txBody>
      </p:sp>
    </p:spTree>
    <p:extLst>
      <p:ext uri="{BB962C8B-B14F-4D97-AF65-F5344CB8AC3E}">
        <p14:creationId xmlns:p14="http://schemas.microsoft.com/office/powerpoint/2010/main" val="1557989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Add slide on Banner pitfalls – examples of issues we come across and what do we need the admins to do</a:t>
            </a:r>
          </a:p>
          <a:p>
            <a:endParaRPr lang="en-US">
              <a:cs typeface="Calibri"/>
            </a:endParaRPr>
          </a:p>
        </p:txBody>
      </p:sp>
      <p:sp>
        <p:nvSpPr>
          <p:cNvPr id="4" name="Slide Number Placeholder 3"/>
          <p:cNvSpPr>
            <a:spLocks noGrp="1"/>
          </p:cNvSpPr>
          <p:nvPr>
            <p:ph type="sldNum" sz="quarter" idx="5"/>
          </p:nvPr>
        </p:nvSpPr>
        <p:spPr/>
        <p:txBody>
          <a:bodyPr/>
          <a:lstStyle/>
          <a:p>
            <a:fld id="{65F00203-9127-4168-8A99-335CC35350E2}" type="slidenum">
              <a:rPr lang="en-US" smtClean="0"/>
              <a:t>11</a:t>
            </a:fld>
            <a:endParaRPr lang="en-US"/>
          </a:p>
        </p:txBody>
      </p:sp>
    </p:spTree>
    <p:extLst>
      <p:ext uri="{BB962C8B-B14F-4D97-AF65-F5344CB8AC3E}">
        <p14:creationId xmlns:p14="http://schemas.microsoft.com/office/powerpoint/2010/main" val="745821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03E4E-4774-E944-990E-761C025100EC}" type="slidenum">
              <a:rPr lang="en-US" smtClean="0"/>
              <a:t>12</a:t>
            </a:fld>
            <a:endParaRPr lang="en-US"/>
          </a:p>
        </p:txBody>
      </p:sp>
    </p:spTree>
    <p:extLst>
      <p:ext uri="{BB962C8B-B14F-4D97-AF65-F5344CB8AC3E}">
        <p14:creationId xmlns:p14="http://schemas.microsoft.com/office/powerpoint/2010/main" val="3701911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1">
    <p:bg>
      <p:bgRef idx="1001">
        <a:schemeClr val="bg1"/>
      </p:bgRef>
    </p:bg>
    <p:spTree>
      <p:nvGrpSpPr>
        <p:cNvPr id="1" name=""/>
        <p:cNvGrpSpPr/>
        <p:nvPr/>
      </p:nvGrpSpPr>
      <p:grpSpPr>
        <a:xfrm>
          <a:off x="0" y="0"/>
          <a:ext cx="0" cy="0"/>
          <a:chOff x="0" y="0"/>
          <a:chExt cx="0" cy="0"/>
        </a:xfrm>
      </p:grpSpPr>
      <p:sp>
        <p:nvSpPr>
          <p:cNvPr id="6" name="Title 1"/>
          <p:cNvSpPr>
            <a:spLocks noGrp="1"/>
          </p:cNvSpPr>
          <p:nvPr>
            <p:ph type="ctrTitle"/>
          </p:nvPr>
        </p:nvSpPr>
        <p:spPr>
          <a:xfrm>
            <a:off x="631373" y="1122363"/>
            <a:ext cx="6096807" cy="2038526"/>
          </a:xfrm>
        </p:spPr>
        <p:txBody>
          <a:bodyPr anchor="b"/>
          <a:lstStyle>
            <a:lvl1pPr algn="l">
              <a:defRPr sz="6000">
                <a:latin typeface="Real Head Pro" charset="0"/>
                <a:ea typeface="Real Head Pro" charset="0"/>
                <a:cs typeface="Real Head Pro" charset="0"/>
              </a:defRPr>
            </a:lvl1pPr>
          </a:lstStyle>
          <a:p>
            <a:r>
              <a:rPr lang="en-US"/>
              <a:t>Click to edit Master title style</a:t>
            </a:r>
          </a:p>
        </p:txBody>
      </p:sp>
      <p:sp>
        <p:nvSpPr>
          <p:cNvPr id="7" name="Subtitle 2"/>
          <p:cNvSpPr>
            <a:spLocks noGrp="1"/>
          </p:cNvSpPr>
          <p:nvPr>
            <p:ph type="subTitle" idx="1"/>
          </p:nvPr>
        </p:nvSpPr>
        <p:spPr>
          <a:xfrm>
            <a:off x="631373" y="3376260"/>
            <a:ext cx="6096807" cy="1655762"/>
          </a:xfrm>
        </p:spPr>
        <p:txBody>
          <a:bodyPr/>
          <a:lstStyle>
            <a:lvl1pPr marL="0" indent="0" algn="l">
              <a:buNone/>
              <a:defRPr sz="2400">
                <a:latin typeface="Real Text Pro" charset="0"/>
                <a:ea typeface="Real Text Pro" charset="0"/>
                <a:cs typeface="Real Text Pro"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3C37B0A4-4810-9B4F-998C-6AF20A816489}"/>
              </a:ext>
            </a:extLst>
          </p:cNvPr>
          <p:cNvPicPr>
            <a:picLocks noChangeAspect="1"/>
          </p:cNvPicPr>
          <p:nvPr userDrawn="1"/>
        </p:nvPicPr>
        <p:blipFill>
          <a:blip r:embed="rId2"/>
          <a:stretch>
            <a:fillRect/>
          </a:stretch>
        </p:blipFill>
        <p:spPr>
          <a:xfrm>
            <a:off x="6318913" y="1596789"/>
            <a:ext cx="6637296" cy="663729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_b">
    <p:spTree>
      <p:nvGrpSpPr>
        <p:cNvPr id="1" name=""/>
        <p:cNvGrpSpPr/>
        <p:nvPr/>
      </p:nvGrpSpPr>
      <p:grpSpPr>
        <a:xfrm>
          <a:off x="0" y="0"/>
          <a:ext cx="0" cy="0"/>
          <a:chOff x="0" y="0"/>
          <a:chExt cx="0" cy="0"/>
        </a:xfrm>
      </p:grpSpPr>
      <p:sp>
        <p:nvSpPr>
          <p:cNvPr id="10" name="Rectangle 9"/>
          <p:cNvSpPr/>
          <p:nvPr userDrawn="1"/>
        </p:nvSpPr>
        <p:spPr>
          <a:xfrm>
            <a:off x="6096000" y="0"/>
            <a:ext cx="6096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11" name="Title 1"/>
          <p:cNvSpPr>
            <a:spLocks noGrp="1"/>
          </p:cNvSpPr>
          <p:nvPr>
            <p:ph type="title"/>
          </p:nvPr>
        </p:nvSpPr>
        <p:spPr>
          <a:xfrm>
            <a:off x="838200" y="365127"/>
            <a:ext cx="4944533" cy="1325563"/>
          </a:xfrm>
        </p:spPr>
        <p:txBody>
          <a:bodyPr/>
          <a:lstStyle>
            <a:lvl1pPr>
              <a:defRPr>
                <a:solidFill>
                  <a:schemeClr val="tx1"/>
                </a:solidFill>
                <a:latin typeface="Real Head Pro" charset="0"/>
                <a:ea typeface="Real Head Pro" charset="0"/>
                <a:cs typeface="Real Head Pro" charset="0"/>
              </a:defRPr>
            </a:lvl1pPr>
          </a:lstStyle>
          <a:p>
            <a:r>
              <a:rPr lang="en-US"/>
              <a:t>Click to edit Master title style</a:t>
            </a:r>
          </a:p>
        </p:txBody>
      </p:sp>
      <p:sp>
        <p:nvSpPr>
          <p:cNvPr id="12" name="Content Placeholder 2"/>
          <p:cNvSpPr>
            <a:spLocks noGrp="1"/>
          </p:cNvSpPr>
          <p:nvPr>
            <p:ph sz="half" idx="1"/>
          </p:nvPr>
        </p:nvSpPr>
        <p:spPr>
          <a:xfrm>
            <a:off x="838200" y="1825625"/>
            <a:ext cx="4944533" cy="4351338"/>
          </a:xfrm>
        </p:spPr>
        <p:txBody>
          <a:bodyPr/>
          <a:lstStyle>
            <a:lvl1pPr>
              <a:defRPr>
                <a:solidFill>
                  <a:schemeClr val="tx1"/>
                </a:solidFill>
                <a:latin typeface="Real Text Pro" charset="0"/>
                <a:ea typeface="Real Text Pro" charset="0"/>
                <a:cs typeface="Real Text Pro" charset="0"/>
              </a:defRPr>
            </a:lvl1pPr>
            <a:lvl2pPr>
              <a:defRPr>
                <a:solidFill>
                  <a:schemeClr val="tx1"/>
                </a:solidFill>
                <a:latin typeface="Real Text Pro" charset="0"/>
                <a:ea typeface="Real Text Pro" charset="0"/>
                <a:cs typeface="Real Text Pro" charset="0"/>
              </a:defRPr>
            </a:lvl2pPr>
            <a:lvl3pPr>
              <a:defRPr>
                <a:solidFill>
                  <a:schemeClr val="tx1"/>
                </a:solidFill>
                <a:latin typeface="Real Text Pro" charset="0"/>
                <a:ea typeface="Real Text Pro" charset="0"/>
                <a:cs typeface="Real Text Pro" charset="0"/>
              </a:defRPr>
            </a:lvl3pPr>
            <a:lvl4pPr>
              <a:defRPr>
                <a:solidFill>
                  <a:schemeClr val="tx1"/>
                </a:solidFill>
                <a:latin typeface="Real Text Pro" charset="0"/>
                <a:ea typeface="Real Text Pro" charset="0"/>
                <a:cs typeface="Real Text Pro" charset="0"/>
              </a:defRPr>
            </a:lvl4pPr>
            <a:lvl5pPr>
              <a:defRPr>
                <a:solidFill>
                  <a:schemeClr val="tx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half" idx="2"/>
          </p:nvPr>
        </p:nvSpPr>
        <p:spPr>
          <a:xfrm>
            <a:off x="6553200" y="1825625"/>
            <a:ext cx="5181600"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a:stretch>
            <a:fillRect/>
          </a:stretch>
        </p:blipFill>
        <p:spPr>
          <a:xfrm>
            <a:off x="838201" y="6397397"/>
            <a:ext cx="2688771" cy="240173"/>
          </a:xfrm>
          <a:prstGeom prst="rect">
            <a:avLst/>
          </a:prstGeom>
        </p:spPr>
      </p:pic>
      <p:cxnSp>
        <p:nvCxnSpPr>
          <p:cNvPr id="16" name="Straight Connector 15"/>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a:stretch>
            <a:fillRect/>
          </a:stretch>
        </p:blipFill>
        <p:spPr>
          <a:xfrm>
            <a:off x="10604771" y="5559425"/>
            <a:ext cx="1079500" cy="830792"/>
          </a:xfrm>
          <a:prstGeom prst="rect">
            <a:avLst/>
          </a:prstGeom>
        </p:spPr>
      </p:pic>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pic>
        <p:nvPicPr>
          <p:cNvPr id="15" name="Picture 14">
            <a:extLst>
              <a:ext uri="{FF2B5EF4-FFF2-40B4-BE49-F238E27FC236}">
                <a16:creationId xmlns:a16="http://schemas.microsoft.com/office/drawing/2014/main" id="{95751BB2-D126-49C9-B3DA-FDA6D906561B}"/>
              </a:ext>
            </a:extLst>
          </p:cNvPr>
          <p:cNvPicPr>
            <a:picLocks noChangeAspect="1"/>
          </p:cNvPicPr>
          <p:nvPr userDrawn="1"/>
        </p:nvPicPr>
        <p:blipFill rotWithShape="1">
          <a:blip r:embed="rId4"/>
          <a:srcRect l="2698" t="28608" r="18959" b="47741"/>
          <a:stretch/>
        </p:blipFill>
        <p:spPr>
          <a:xfrm>
            <a:off x="431800" y="5807604"/>
            <a:ext cx="3066410" cy="54874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_dar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365127"/>
            <a:ext cx="4944533" cy="1325563"/>
          </a:xfrm>
        </p:spPr>
        <p:txBody>
          <a:bodyPr/>
          <a:lstStyle>
            <a:lvl1pPr>
              <a:defRPr>
                <a:solidFill>
                  <a:schemeClr val="bg1"/>
                </a:solidFill>
                <a:latin typeface="Real Head Pro" charset="0"/>
                <a:ea typeface="Real Head Pro" charset="0"/>
                <a:cs typeface="Real Head Pro" charset="0"/>
              </a:defRPr>
            </a:lvl1pPr>
          </a:lstStyle>
          <a:p>
            <a:r>
              <a:rPr lang="en-US"/>
              <a:t>Click to edit Master title style</a:t>
            </a:r>
          </a:p>
        </p:txBody>
      </p:sp>
      <p:sp>
        <p:nvSpPr>
          <p:cNvPr id="3" name="Content Placeholder 2"/>
          <p:cNvSpPr>
            <a:spLocks noGrp="1"/>
          </p:cNvSpPr>
          <p:nvPr>
            <p:ph sz="half" idx="1"/>
          </p:nvPr>
        </p:nvSpPr>
        <p:spPr>
          <a:xfrm>
            <a:off x="838200" y="1825625"/>
            <a:ext cx="4944533"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sz="half" idx="10"/>
          </p:nvPr>
        </p:nvSpPr>
        <p:spPr>
          <a:xfrm>
            <a:off x="6535995" y="1825625"/>
            <a:ext cx="4944533"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6150761" y="1825625"/>
            <a:ext cx="0" cy="4571772"/>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stretch>
            <a:fillRect/>
          </a:stretch>
        </p:blipFill>
        <p:spPr>
          <a:xfrm>
            <a:off x="10604771" y="5559425"/>
            <a:ext cx="1079500" cy="830792"/>
          </a:xfrm>
          <a:prstGeom prst="rect">
            <a:avLst/>
          </a:prstGeom>
        </p:spPr>
      </p:pic>
      <p:sp>
        <p:nvSpPr>
          <p:cNvPr id="4" name="Slide Number Placeholder 3"/>
          <p:cNvSpPr>
            <a:spLocks noGrp="1"/>
          </p:cNvSpPr>
          <p:nvPr>
            <p:ph type="sldNum" sz="quarter" idx="11"/>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_light">
    <p:spTree>
      <p:nvGrpSpPr>
        <p:cNvPr id="1" name=""/>
        <p:cNvGrpSpPr/>
        <p:nvPr/>
      </p:nvGrpSpPr>
      <p:grpSpPr>
        <a:xfrm>
          <a:off x="0" y="0"/>
          <a:ext cx="0" cy="0"/>
          <a:chOff x="0" y="0"/>
          <a:chExt cx="0" cy="0"/>
        </a:xfrm>
      </p:grpSpPr>
      <p:sp>
        <p:nvSpPr>
          <p:cNvPr id="11" name="Title 1"/>
          <p:cNvSpPr>
            <a:spLocks noGrp="1"/>
          </p:cNvSpPr>
          <p:nvPr>
            <p:ph type="title"/>
          </p:nvPr>
        </p:nvSpPr>
        <p:spPr>
          <a:xfrm>
            <a:off x="838200" y="365127"/>
            <a:ext cx="4944533" cy="1325563"/>
          </a:xfrm>
        </p:spPr>
        <p:txBody>
          <a:bodyPr/>
          <a:lstStyle>
            <a:lvl1pPr>
              <a:defRPr>
                <a:solidFill>
                  <a:schemeClr val="tx1"/>
                </a:solidFill>
                <a:latin typeface="Real Head Pro" charset="0"/>
                <a:ea typeface="Real Head Pro" charset="0"/>
                <a:cs typeface="Real Head Pro" charset="0"/>
              </a:defRPr>
            </a:lvl1pPr>
          </a:lstStyle>
          <a:p>
            <a:r>
              <a:rPr lang="en-US"/>
              <a:t>Click to edit Master title style</a:t>
            </a:r>
          </a:p>
        </p:txBody>
      </p:sp>
      <p:sp>
        <p:nvSpPr>
          <p:cNvPr id="12" name="Content Placeholder 2"/>
          <p:cNvSpPr>
            <a:spLocks noGrp="1"/>
          </p:cNvSpPr>
          <p:nvPr>
            <p:ph sz="half" idx="1"/>
          </p:nvPr>
        </p:nvSpPr>
        <p:spPr>
          <a:xfrm>
            <a:off x="838200" y="1825625"/>
            <a:ext cx="4944533" cy="4351338"/>
          </a:xfrm>
        </p:spPr>
        <p:txBody>
          <a:bodyPr/>
          <a:lstStyle>
            <a:lvl1pPr>
              <a:defRPr>
                <a:solidFill>
                  <a:schemeClr val="tx1"/>
                </a:solidFill>
                <a:latin typeface="Real Text Pro" charset="0"/>
                <a:ea typeface="Real Text Pro" charset="0"/>
                <a:cs typeface="Real Text Pro" charset="0"/>
              </a:defRPr>
            </a:lvl1pPr>
            <a:lvl2pPr>
              <a:defRPr>
                <a:solidFill>
                  <a:schemeClr val="tx1"/>
                </a:solidFill>
                <a:latin typeface="Real Text Pro" charset="0"/>
                <a:ea typeface="Real Text Pro" charset="0"/>
                <a:cs typeface="Real Text Pro" charset="0"/>
              </a:defRPr>
            </a:lvl2pPr>
            <a:lvl3pPr>
              <a:defRPr>
                <a:solidFill>
                  <a:schemeClr val="tx1"/>
                </a:solidFill>
                <a:latin typeface="Real Text Pro" charset="0"/>
                <a:ea typeface="Real Text Pro" charset="0"/>
                <a:cs typeface="Real Text Pro" charset="0"/>
              </a:defRPr>
            </a:lvl3pPr>
            <a:lvl4pPr>
              <a:defRPr>
                <a:solidFill>
                  <a:schemeClr val="tx1"/>
                </a:solidFill>
                <a:latin typeface="Real Text Pro" charset="0"/>
                <a:ea typeface="Real Text Pro" charset="0"/>
                <a:cs typeface="Real Text Pro" charset="0"/>
              </a:defRPr>
            </a:lvl4pPr>
            <a:lvl5pPr>
              <a:defRPr>
                <a:solidFill>
                  <a:schemeClr val="tx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a:stretch>
            <a:fillRect/>
          </a:stretch>
        </p:blipFill>
        <p:spPr>
          <a:xfrm>
            <a:off x="838201" y="6397397"/>
            <a:ext cx="2688771" cy="240173"/>
          </a:xfrm>
          <a:prstGeom prst="rect">
            <a:avLst/>
          </a:prstGeom>
        </p:spPr>
      </p:pic>
      <p:cxnSp>
        <p:nvCxnSpPr>
          <p:cNvPr id="16" name="Straight Connector 15"/>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150761" y="1825625"/>
            <a:ext cx="0" cy="4571772"/>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sz="half" idx="10"/>
          </p:nvPr>
        </p:nvSpPr>
        <p:spPr>
          <a:xfrm>
            <a:off x="6553200" y="1825625"/>
            <a:ext cx="4944533" cy="4351338"/>
          </a:xfrm>
        </p:spPr>
        <p:txBody>
          <a:bodyPr/>
          <a:lstStyle>
            <a:lvl1pPr>
              <a:defRPr>
                <a:solidFill>
                  <a:schemeClr val="tx1"/>
                </a:solidFill>
                <a:latin typeface="Real Text Pro" charset="0"/>
                <a:ea typeface="Real Text Pro" charset="0"/>
                <a:cs typeface="Real Text Pro" charset="0"/>
              </a:defRPr>
            </a:lvl1pPr>
            <a:lvl2pPr>
              <a:defRPr>
                <a:solidFill>
                  <a:schemeClr val="tx1"/>
                </a:solidFill>
                <a:latin typeface="Real Text Pro" charset="0"/>
                <a:ea typeface="Real Text Pro" charset="0"/>
                <a:cs typeface="Real Text Pro" charset="0"/>
              </a:defRPr>
            </a:lvl2pPr>
            <a:lvl3pPr>
              <a:defRPr>
                <a:solidFill>
                  <a:schemeClr val="tx1"/>
                </a:solidFill>
                <a:latin typeface="Real Text Pro" charset="0"/>
                <a:ea typeface="Real Text Pro" charset="0"/>
                <a:cs typeface="Real Text Pro" charset="0"/>
              </a:defRPr>
            </a:lvl3pPr>
            <a:lvl4pPr>
              <a:defRPr>
                <a:solidFill>
                  <a:schemeClr val="tx1"/>
                </a:solidFill>
                <a:latin typeface="Real Text Pro" charset="0"/>
                <a:ea typeface="Real Text Pro" charset="0"/>
                <a:cs typeface="Real Text Pro" charset="0"/>
              </a:defRPr>
            </a:lvl4pPr>
            <a:lvl5pPr>
              <a:defRPr>
                <a:solidFill>
                  <a:schemeClr val="tx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p:cNvPicPr>
            <a:picLocks noChangeAspect="1"/>
          </p:cNvPicPr>
          <p:nvPr userDrawn="1"/>
        </p:nvPicPr>
        <p:blipFill>
          <a:blip r:embed="rId3"/>
          <a:stretch>
            <a:fillRect/>
          </a:stretch>
        </p:blipFill>
        <p:spPr>
          <a:xfrm>
            <a:off x="10604771" y="5559425"/>
            <a:ext cx="1079500" cy="830792"/>
          </a:xfrm>
          <a:prstGeom prst="rect">
            <a:avLst/>
          </a:prstGeom>
        </p:spPr>
      </p:pic>
      <p:sp>
        <p:nvSpPr>
          <p:cNvPr id="2" name="Slide Number Placeholder 1"/>
          <p:cNvSpPr>
            <a:spLocks noGrp="1"/>
          </p:cNvSpPr>
          <p:nvPr>
            <p:ph type="sldNum" sz="quarter" idx="11"/>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pic>
        <p:nvPicPr>
          <p:cNvPr id="10" name="Picture 9">
            <a:extLst>
              <a:ext uri="{FF2B5EF4-FFF2-40B4-BE49-F238E27FC236}">
                <a16:creationId xmlns:a16="http://schemas.microsoft.com/office/drawing/2014/main" id="{FBA52C43-D0A7-4B84-877F-76AEF51554DB}"/>
              </a:ext>
            </a:extLst>
          </p:cNvPr>
          <p:cNvPicPr>
            <a:picLocks noChangeAspect="1"/>
          </p:cNvPicPr>
          <p:nvPr userDrawn="1"/>
        </p:nvPicPr>
        <p:blipFill rotWithShape="1">
          <a:blip r:embed="rId4"/>
          <a:srcRect l="2698" t="28608" r="18959" b="47741"/>
          <a:stretch/>
        </p:blipFill>
        <p:spPr>
          <a:xfrm>
            <a:off x="431800" y="5807604"/>
            <a:ext cx="3066410" cy="54874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Image_a">
    <p:spTree>
      <p:nvGrpSpPr>
        <p:cNvPr id="1" name=""/>
        <p:cNvGrpSpPr/>
        <p:nvPr/>
      </p:nvGrpSpPr>
      <p:grpSpPr>
        <a:xfrm>
          <a:off x="0" y="0"/>
          <a:ext cx="0" cy="0"/>
          <a:chOff x="0" y="0"/>
          <a:chExt cx="0" cy="0"/>
        </a:xfrm>
      </p:grpSpPr>
      <p:sp>
        <p:nvSpPr>
          <p:cNvPr id="9" name="Rectangle 8"/>
          <p:cNvSpPr/>
          <p:nvPr userDrawn="1"/>
        </p:nvSpPr>
        <p:spPr>
          <a:xfrm>
            <a:off x="4974772" y="0"/>
            <a:ext cx="721722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4" name="Text Placeholder 3"/>
          <p:cNvSpPr>
            <a:spLocks noGrp="1"/>
          </p:cNvSpPr>
          <p:nvPr>
            <p:ph type="body" sz="half" idx="2" hasCustomPrompt="1"/>
          </p:nvPr>
        </p:nvSpPr>
        <p:spPr>
          <a:xfrm>
            <a:off x="839788" y="2057400"/>
            <a:ext cx="3932237" cy="3811588"/>
          </a:xfrm>
        </p:spPr>
        <p:txBody>
          <a:bodyPr/>
          <a:lstStyle>
            <a:lvl1pPr marL="285750" indent="-285750">
              <a:buFont typeface="Arial" panose="020B0604020202020204" pitchFamily="34" charset="0"/>
              <a:buChar char="•"/>
              <a:defRPr sz="1600">
                <a:latin typeface="Real Text Pro" charset="0"/>
                <a:ea typeface="Real Text Pro" charset="0"/>
                <a:cs typeface="Real Text Pro" charset="0"/>
              </a:defRPr>
            </a:lvl1pPr>
            <a:lvl2pPr marL="742939" indent="-285750">
              <a:buFont typeface="Arial" panose="020B0604020202020204" pitchFamily="34" charset="0"/>
              <a:buChar char="•"/>
              <a:defRPr sz="1400"/>
            </a:lvl2pPr>
            <a:lvl3pPr marL="1085827" indent="-171450">
              <a:buFont typeface="Arial" panose="020B0604020202020204" pitchFamily="34" charset="0"/>
              <a:buChar char="•"/>
              <a:defRPr sz="1200"/>
            </a:lvl3pPr>
            <a:lvl4pPr marL="1543016" indent="-171450">
              <a:buFont typeface="Arial" panose="020B0604020202020204" pitchFamily="34" charset="0"/>
              <a:buChar char="•"/>
              <a:defRPr sz="1000"/>
            </a:lvl4pPr>
            <a:lvl5pPr marL="2000204" indent="-171450">
              <a:buFont typeface="Arial" panose="020B0604020202020204" pitchFamily="34" charset="0"/>
              <a:buChar char="•"/>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a:p>
            <a:pPr lvl="1"/>
            <a:r>
              <a:rPr lang="en-US"/>
              <a:t>Second level</a:t>
            </a:r>
          </a:p>
          <a:p>
            <a:pPr lvl="2"/>
            <a:r>
              <a:rPr lang="en-US"/>
              <a:t>Third level</a:t>
            </a:r>
          </a:p>
        </p:txBody>
      </p:sp>
      <p:sp>
        <p:nvSpPr>
          <p:cNvPr id="7" name="Title 1"/>
          <p:cNvSpPr>
            <a:spLocks noGrp="1"/>
          </p:cNvSpPr>
          <p:nvPr>
            <p:ph type="title" hasCustomPrompt="1"/>
          </p:nvPr>
        </p:nvSpPr>
        <p:spPr>
          <a:xfrm>
            <a:off x="839788" y="457200"/>
            <a:ext cx="3932237" cy="1379768"/>
          </a:xfrm>
        </p:spPr>
        <p:txBody>
          <a:bodyPr anchor="b"/>
          <a:lstStyle>
            <a:lvl1pPr>
              <a:defRPr sz="3200">
                <a:solidFill>
                  <a:schemeClr val="tx1"/>
                </a:solidFill>
                <a:latin typeface="Real Text Pro" charset="0"/>
                <a:ea typeface="Real Text Pro" charset="0"/>
                <a:cs typeface="Real Text Pro" charset="0"/>
              </a:defRPr>
            </a:lvl1pPr>
          </a:lstStyle>
          <a:p>
            <a:r>
              <a:rPr lang="en-US"/>
              <a:t>Title Here – Image on Black</a:t>
            </a:r>
          </a:p>
        </p:txBody>
      </p:sp>
      <p:cxnSp>
        <p:nvCxnSpPr>
          <p:cNvPr id="10" name="Straight Connector 9"/>
          <p:cNvCxnSpPr/>
          <p:nvPr userDrawn="1"/>
        </p:nvCxnSpPr>
        <p:spPr>
          <a:xfrm>
            <a:off x="838201" y="1841630"/>
            <a:ext cx="3933825"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10604771" y="5559425"/>
            <a:ext cx="1079500" cy="830792"/>
          </a:xfrm>
          <a:prstGeom prst="rect">
            <a:avLst/>
          </a:prstGeom>
        </p:spPr>
      </p:pic>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6" name="Picture Placeholder 5">
            <a:extLst>
              <a:ext uri="{FF2B5EF4-FFF2-40B4-BE49-F238E27FC236}">
                <a16:creationId xmlns:a16="http://schemas.microsoft.com/office/drawing/2014/main" id="{2ADCC06A-3F72-4A46-B666-4BC6A0CBBE09}"/>
              </a:ext>
            </a:extLst>
          </p:cNvPr>
          <p:cNvSpPr>
            <a:spLocks noGrp="1"/>
          </p:cNvSpPr>
          <p:nvPr>
            <p:ph type="pic" sz="quarter" idx="11"/>
          </p:nvPr>
        </p:nvSpPr>
        <p:spPr>
          <a:xfrm>
            <a:off x="5576888" y="1262590"/>
            <a:ext cx="6183312" cy="3965575"/>
          </a:xfrm>
        </p:spPr>
        <p:txBody>
          <a:bodyPr/>
          <a:lstStyle/>
          <a:p>
            <a:endParaRPr lang="en-US"/>
          </a:p>
        </p:txBody>
      </p:sp>
      <p:pic>
        <p:nvPicPr>
          <p:cNvPr id="11" name="Picture 10">
            <a:extLst>
              <a:ext uri="{FF2B5EF4-FFF2-40B4-BE49-F238E27FC236}">
                <a16:creationId xmlns:a16="http://schemas.microsoft.com/office/drawing/2014/main" id="{73718A6F-CDEC-4E88-9927-A2D8152614BB}"/>
              </a:ext>
            </a:extLst>
          </p:cNvPr>
          <p:cNvPicPr>
            <a:picLocks noChangeAspect="1"/>
          </p:cNvPicPr>
          <p:nvPr userDrawn="1"/>
        </p:nvPicPr>
        <p:blipFill rotWithShape="1">
          <a:blip r:embed="rId3"/>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317258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Image_b">
    <p:spTree>
      <p:nvGrpSpPr>
        <p:cNvPr id="1" name=""/>
        <p:cNvGrpSpPr/>
        <p:nvPr/>
      </p:nvGrpSpPr>
      <p:grpSpPr>
        <a:xfrm>
          <a:off x="0" y="0"/>
          <a:ext cx="0" cy="0"/>
          <a:chOff x="0" y="0"/>
          <a:chExt cx="0" cy="0"/>
        </a:xfrm>
      </p:grpSpPr>
      <p:sp>
        <p:nvSpPr>
          <p:cNvPr id="6" name="Rectangle 5"/>
          <p:cNvSpPr/>
          <p:nvPr userDrawn="1"/>
        </p:nvSpPr>
        <p:spPr>
          <a:xfrm>
            <a:off x="0" y="0"/>
            <a:ext cx="5102578"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4" name="Text Placeholder 3"/>
          <p:cNvSpPr>
            <a:spLocks noGrp="1"/>
          </p:cNvSpPr>
          <p:nvPr>
            <p:ph type="body" sz="half" idx="2" hasCustomPrompt="1"/>
          </p:nvPr>
        </p:nvSpPr>
        <p:spPr>
          <a:xfrm>
            <a:off x="839788" y="2057400"/>
            <a:ext cx="3932237" cy="3811588"/>
          </a:xfrm>
        </p:spPr>
        <p:txBody>
          <a:bodyPr/>
          <a:lstStyle>
            <a:lvl1pPr marL="285750" indent="-285750">
              <a:buFont typeface="Arial" panose="020B0604020202020204" pitchFamily="34" charset="0"/>
              <a:buChar char="•"/>
              <a:defRPr sz="1600">
                <a:solidFill>
                  <a:schemeClr val="bg1"/>
                </a:solidFill>
                <a:latin typeface="Real Text Pro" charset="0"/>
                <a:ea typeface="Real Text Pro" charset="0"/>
                <a:cs typeface="Real Text Pro" charset="0"/>
              </a:defRPr>
            </a:lvl1pPr>
            <a:lvl2pPr marL="742939" indent="-285750">
              <a:buFont typeface="Arial" panose="020B0604020202020204" pitchFamily="34" charset="0"/>
              <a:buChar char="•"/>
              <a:defRPr sz="1400">
                <a:solidFill>
                  <a:schemeClr val="bg1"/>
                </a:solidFill>
              </a:defRPr>
            </a:lvl2pPr>
            <a:lvl3pPr marL="1085827" indent="-171450">
              <a:buFont typeface="Arial" panose="020B0604020202020204" pitchFamily="34" charset="0"/>
              <a:buChar char="•"/>
              <a:defRPr sz="1200">
                <a:solidFill>
                  <a:schemeClr val="bg1"/>
                </a:solidFill>
              </a:defRPr>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a:p>
            <a:pPr lvl="1"/>
            <a:r>
              <a:rPr lang="en-US"/>
              <a:t>Second level</a:t>
            </a:r>
          </a:p>
          <a:p>
            <a:pPr lvl="2"/>
            <a:r>
              <a:rPr lang="en-US"/>
              <a:t>Third level</a:t>
            </a:r>
          </a:p>
          <a:p>
            <a:pPr lvl="0"/>
            <a:endParaRPr lang="en-US"/>
          </a:p>
        </p:txBody>
      </p:sp>
      <p:sp>
        <p:nvSpPr>
          <p:cNvPr id="8" name="Title 1"/>
          <p:cNvSpPr>
            <a:spLocks noGrp="1"/>
          </p:cNvSpPr>
          <p:nvPr>
            <p:ph type="title" hasCustomPrompt="1"/>
          </p:nvPr>
        </p:nvSpPr>
        <p:spPr>
          <a:xfrm>
            <a:off x="839788" y="457200"/>
            <a:ext cx="3932237" cy="1379768"/>
          </a:xfrm>
        </p:spPr>
        <p:txBody>
          <a:bodyPr anchor="b"/>
          <a:lstStyle>
            <a:lvl1pPr>
              <a:defRPr sz="3200">
                <a:solidFill>
                  <a:schemeClr val="bg1"/>
                </a:solidFill>
                <a:latin typeface="Real Text Pro" charset="0"/>
                <a:ea typeface="Real Text Pro" charset="0"/>
                <a:cs typeface="Real Text Pro" charset="0"/>
              </a:defRPr>
            </a:lvl1pPr>
          </a:lstStyle>
          <a:p>
            <a:r>
              <a:rPr lang="en-US"/>
              <a:t>Title Here – Image on White</a:t>
            </a:r>
          </a:p>
        </p:txBody>
      </p:sp>
      <p:cxnSp>
        <p:nvCxnSpPr>
          <p:cNvPr id="9" name="Straight Connector 8"/>
          <p:cNvCxnSpPr/>
          <p:nvPr userDrawn="1"/>
        </p:nvCxnSpPr>
        <p:spPr>
          <a:xfrm>
            <a:off x="838201" y="1841630"/>
            <a:ext cx="3933825"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10604771" y="5559425"/>
            <a:ext cx="1079500" cy="830792"/>
          </a:xfrm>
          <a:prstGeom prst="rect">
            <a:avLst/>
          </a:prstGeom>
        </p:spPr>
      </p:pic>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11" name="Picture Placeholder 5">
            <a:extLst>
              <a:ext uri="{FF2B5EF4-FFF2-40B4-BE49-F238E27FC236}">
                <a16:creationId xmlns:a16="http://schemas.microsoft.com/office/drawing/2014/main" id="{D2D8BB13-04C6-4244-BF0F-D230697E6160}"/>
              </a:ext>
            </a:extLst>
          </p:cNvPr>
          <p:cNvSpPr>
            <a:spLocks noGrp="1"/>
          </p:cNvSpPr>
          <p:nvPr>
            <p:ph type="pic" sz="quarter" idx="11"/>
          </p:nvPr>
        </p:nvSpPr>
        <p:spPr>
          <a:xfrm>
            <a:off x="5576888" y="1262590"/>
            <a:ext cx="6183312" cy="3965575"/>
          </a:xfrm>
        </p:spPr>
        <p:txBody>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eed Image with Content_Light">
    <p:spTree>
      <p:nvGrpSpPr>
        <p:cNvPr id="1" name=""/>
        <p:cNvGrpSpPr/>
        <p:nvPr/>
      </p:nvGrpSpPr>
      <p:grpSpPr>
        <a:xfrm>
          <a:off x="0" y="0"/>
          <a:ext cx="0" cy="0"/>
          <a:chOff x="0" y="0"/>
          <a:chExt cx="0" cy="0"/>
        </a:xfrm>
      </p:grpSpPr>
      <p:sp>
        <p:nvSpPr>
          <p:cNvPr id="9" name="Rectangle 8"/>
          <p:cNvSpPr/>
          <p:nvPr userDrawn="1"/>
        </p:nvSpPr>
        <p:spPr>
          <a:xfrm>
            <a:off x="0" y="0"/>
            <a:ext cx="4963887"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5355343" y="558800"/>
            <a:ext cx="6588301" cy="1379768"/>
          </a:xfrm>
        </p:spPr>
        <p:txBody>
          <a:bodyPr anchor="b"/>
          <a:lstStyle>
            <a:lvl1pPr>
              <a:defRPr sz="3200">
                <a:solidFill>
                  <a:schemeClr val="tx1"/>
                </a:solidFill>
                <a:latin typeface="Real Text Pro" charset="0"/>
                <a:ea typeface="Real Text Pro" charset="0"/>
                <a:cs typeface="Real Text Pro" charset="0"/>
              </a:defRPr>
            </a:lvl1pPr>
          </a:lstStyle>
          <a:p>
            <a:r>
              <a:rPr lang="en-US"/>
              <a:t>Title – Full Bleed Picture</a:t>
            </a:r>
          </a:p>
        </p:txBody>
      </p:sp>
      <p:sp>
        <p:nvSpPr>
          <p:cNvPr id="4" name="Text Placeholder 3"/>
          <p:cNvSpPr>
            <a:spLocks noGrp="1"/>
          </p:cNvSpPr>
          <p:nvPr>
            <p:ph type="body" sz="half" idx="2" hasCustomPrompt="1"/>
          </p:nvPr>
        </p:nvSpPr>
        <p:spPr>
          <a:xfrm>
            <a:off x="5355343" y="2159000"/>
            <a:ext cx="6588301" cy="3811588"/>
          </a:xfrm>
        </p:spPr>
        <p:txBody>
          <a:bodyPr/>
          <a:lstStyle>
            <a:lvl1pPr marL="285750" indent="-285750">
              <a:buFont typeface="Arial" panose="020B0604020202020204" pitchFamily="34" charset="0"/>
              <a:buChar char="•"/>
              <a:defRPr sz="1600">
                <a:solidFill>
                  <a:schemeClr val="tx1"/>
                </a:solidFill>
                <a:latin typeface="Real Text Pro" charset="0"/>
                <a:ea typeface="Real Text Pro" charset="0"/>
                <a:cs typeface="Real Text Pro" charset="0"/>
              </a:defRPr>
            </a:lvl1pPr>
            <a:lvl2pPr marL="742939" indent="-285750">
              <a:buFont typeface="Arial" panose="020B0604020202020204" pitchFamily="34" charset="0"/>
              <a:buChar char="•"/>
              <a:defRPr sz="1400">
                <a:solidFill>
                  <a:schemeClr val="tx1"/>
                </a:solidFill>
              </a:defRPr>
            </a:lvl2pPr>
            <a:lvl3pPr marL="1085827" indent="-171450">
              <a:buFont typeface="Arial" panose="020B0604020202020204" pitchFamily="34" charset="0"/>
              <a:buChar char="•"/>
              <a:defRPr sz="1200">
                <a:solidFill>
                  <a:schemeClr val="tx1"/>
                </a:solidFill>
              </a:defRPr>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a:p>
            <a:pPr lvl="1"/>
            <a:r>
              <a:rPr lang="en-US"/>
              <a:t>Second level</a:t>
            </a:r>
          </a:p>
          <a:p>
            <a:pPr lvl="2"/>
            <a:r>
              <a:rPr lang="en-US"/>
              <a:t>Third level</a:t>
            </a:r>
          </a:p>
        </p:txBody>
      </p:sp>
      <p:cxnSp>
        <p:nvCxnSpPr>
          <p:cNvPr id="8" name="Straight Connector 7"/>
          <p:cNvCxnSpPr>
            <a:cxnSpLocks/>
          </p:cNvCxnSpPr>
          <p:nvPr userDrawn="1"/>
        </p:nvCxnSpPr>
        <p:spPr>
          <a:xfrm>
            <a:off x="5353755" y="1917531"/>
            <a:ext cx="6589889"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10604771" y="5559425"/>
            <a:ext cx="1079500" cy="830792"/>
          </a:xfrm>
          <a:prstGeom prst="rect">
            <a:avLst/>
          </a:prstGeom>
        </p:spPr>
      </p:pic>
      <p:sp>
        <p:nvSpPr>
          <p:cNvPr id="5" name="Slide Number Placeholder 4"/>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7" name="Picture Placeholder 6">
            <a:extLst>
              <a:ext uri="{FF2B5EF4-FFF2-40B4-BE49-F238E27FC236}">
                <a16:creationId xmlns:a16="http://schemas.microsoft.com/office/drawing/2014/main" id="{8C42540C-E1DF-4747-A482-F000E036E307}"/>
              </a:ext>
            </a:extLst>
          </p:cNvPr>
          <p:cNvSpPr>
            <a:spLocks noGrp="1"/>
          </p:cNvSpPr>
          <p:nvPr>
            <p:ph type="pic" sz="quarter" idx="11"/>
          </p:nvPr>
        </p:nvSpPr>
        <p:spPr>
          <a:xfrm>
            <a:off x="-109973" y="-44532"/>
            <a:ext cx="5226933" cy="6947063"/>
          </a:xfrm>
        </p:spPr>
        <p:txBody>
          <a:bodyPr/>
          <a:lstStyle>
            <a:lvl1pPr marL="0" indent="0">
              <a:buNone/>
              <a:defRPr/>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Image with Content_Dark">
    <p:spTree>
      <p:nvGrpSpPr>
        <p:cNvPr id="1" name=""/>
        <p:cNvGrpSpPr/>
        <p:nvPr/>
      </p:nvGrpSpPr>
      <p:grpSpPr>
        <a:xfrm>
          <a:off x="0" y="0"/>
          <a:ext cx="0" cy="0"/>
          <a:chOff x="0" y="0"/>
          <a:chExt cx="0" cy="0"/>
        </a:xfrm>
      </p:grpSpPr>
      <p:sp>
        <p:nvSpPr>
          <p:cNvPr id="9" name="Rectangle 8"/>
          <p:cNvSpPr/>
          <p:nvPr userDrawn="1"/>
        </p:nvSpPr>
        <p:spPr>
          <a:xfrm>
            <a:off x="4989689" y="-1"/>
            <a:ext cx="7202311" cy="69025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5355343" y="558800"/>
            <a:ext cx="6588301" cy="1379768"/>
          </a:xfrm>
        </p:spPr>
        <p:txBody>
          <a:bodyPr anchor="b"/>
          <a:lstStyle>
            <a:lvl1pPr>
              <a:defRPr sz="3200">
                <a:solidFill>
                  <a:schemeClr val="bg1"/>
                </a:solidFill>
                <a:latin typeface="Real Text Pro" charset="0"/>
                <a:ea typeface="Real Text Pro" charset="0"/>
                <a:cs typeface="Real Text Pro" charset="0"/>
              </a:defRPr>
            </a:lvl1pPr>
          </a:lstStyle>
          <a:p>
            <a:r>
              <a:rPr lang="en-US"/>
              <a:t>Title – Full Bleed Picture</a:t>
            </a:r>
          </a:p>
        </p:txBody>
      </p:sp>
      <p:sp>
        <p:nvSpPr>
          <p:cNvPr id="4" name="Text Placeholder 3"/>
          <p:cNvSpPr>
            <a:spLocks noGrp="1"/>
          </p:cNvSpPr>
          <p:nvPr>
            <p:ph type="body" sz="half" idx="2" hasCustomPrompt="1"/>
          </p:nvPr>
        </p:nvSpPr>
        <p:spPr>
          <a:xfrm>
            <a:off x="5355343" y="2159000"/>
            <a:ext cx="6588301" cy="3811588"/>
          </a:xfrm>
        </p:spPr>
        <p:txBody>
          <a:bodyPr/>
          <a:lstStyle>
            <a:lvl1pPr marL="285750" indent="-285750">
              <a:buFont typeface="Arial" panose="020B0604020202020204" pitchFamily="34" charset="0"/>
              <a:buChar char="•"/>
              <a:defRPr sz="1600">
                <a:solidFill>
                  <a:schemeClr val="bg1"/>
                </a:solidFill>
                <a:latin typeface="Real Text Pro" charset="0"/>
                <a:ea typeface="Real Text Pro" charset="0"/>
                <a:cs typeface="Real Text Pro" charset="0"/>
              </a:defRPr>
            </a:lvl1pPr>
            <a:lvl2pPr marL="742939" indent="-285750">
              <a:buFont typeface="Arial" panose="020B0604020202020204" pitchFamily="34" charset="0"/>
              <a:buChar char="•"/>
              <a:defRPr sz="1400">
                <a:solidFill>
                  <a:schemeClr val="bg1"/>
                </a:solidFill>
              </a:defRPr>
            </a:lvl2pPr>
            <a:lvl3pPr marL="1085827" indent="-171450">
              <a:buFont typeface="Arial" panose="020B0604020202020204" pitchFamily="34" charset="0"/>
              <a:buChar char="•"/>
              <a:defRPr sz="1200">
                <a:solidFill>
                  <a:schemeClr val="bg1"/>
                </a:solidFill>
              </a:defRPr>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a:p>
            <a:pPr lvl="1"/>
            <a:r>
              <a:rPr lang="en-US"/>
              <a:t>Second level</a:t>
            </a:r>
          </a:p>
          <a:p>
            <a:pPr lvl="2"/>
            <a:r>
              <a:rPr lang="en-US"/>
              <a:t>Third level</a:t>
            </a:r>
          </a:p>
        </p:txBody>
      </p:sp>
      <p:cxnSp>
        <p:nvCxnSpPr>
          <p:cNvPr id="8" name="Straight Connector 7"/>
          <p:cNvCxnSpPr>
            <a:cxnSpLocks/>
          </p:cNvCxnSpPr>
          <p:nvPr userDrawn="1"/>
        </p:nvCxnSpPr>
        <p:spPr>
          <a:xfrm>
            <a:off x="5353755" y="1917531"/>
            <a:ext cx="6589889"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7" name="Picture Placeholder 6">
            <a:extLst>
              <a:ext uri="{FF2B5EF4-FFF2-40B4-BE49-F238E27FC236}">
                <a16:creationId xmlns:a16="http://schemas.microsoft.com/office/drawing/2014/main" id="{8C42540C-E1DF-4747-A482-F000E036E307}"/>
              </a:ext>
            </a:extLst>
          </p:cNvPr>
          <p:cNvSpPr>
            <a:spLocks noGrp="1"/>
          </p:cNvSpPr>
          <p:nvPr>
            <p:ph type="pic" sz="quarter" idx="11" hasCustomPrompt="1"/>
          </p:nvPr>
        </p:nvSpPr>
        <p:spPr>
          <a:xfrm>
            <a:off x="-237244" y="-44532"/>
            <a:ext cx="5226933" cy="6947063"/>
          </a:xfrm>
        </p:spPr>
        <p:txBody>
          <a:bodyPr/>
          <a:lstStyle>
            <a:lvl1pPr marL="0" indent="0">
              <a:buNone/>
              <a:defRPr/>
            </a:lvl1pPr>
          </a:lstStyle>
          <a:p>
            <a:r>
              <a:rPr lang="en-US"/>
              <a:t>	</a:t>
            </a:r>
          </a:p>
          <a:p>
            <a:r>
              <a:rPr lang="en-US"/>
              <a:t>	</a:t>
            </a:r>
          </a:p>
        </p:txBody>
      </p:sp>
      <p:pic>
        <p:nvPicPr>
          <p:cNvPr id="10" name="Picture 9">
            <a:extLst>
              <a:ext uri="{FF2B5EF4-FFF2-40B4-BE49-F238E27FC236}">
                <a16:creationId xmlns:a16="http://schemas.microsoft.com/office/drawing/2014/main" id="{E683422E-96A1-C046-B5A3-EBB9EF54C189}"/>
              </a:ext>
            </a:extLst>
          </p:cNvPr>
          <p:cNvPicPr>
            <a:picLocks noChangeAspect="1"/>
          </p:cNvPicPr>
          <p:nvPr userDrawn="1"/>
        </p:nvPicPr>
        <p:blipFill>
          <a:blip r:embed="rId2"/>
          <a:stretch>
            <a:fillRect/>
          </a:stretch>
        </p:blipFill>
        <p:spPr>
          <a:xfrm>
            <a:off x="10604771" y="5559425"/>
            <a:ext cx="1079500" cy="830792"/>
          </a:xfrm>
          <a:prstGeom prst="rect">
            <a:avLst/>
          </a:prstGeom>
        </p:spPr>
      </p:pic>
      <p:pic>
        <p:nvPicPr>
          <p:cNvPr id="11" name="Picture 10">
            <a:extLst>
              <a:ext uri="{FF2B5EF4-FFF2-40B4-BE49-F238E27FC236}">
                <a16:creationId xmlns:a16="http://schemas.microsoft.com/office/drawing/2014/main" id="{0DAD9A3D-15F7-49C0-97B1-264E5136C406}"/>
              </a:ext>
            </a:extLst>
          </p:cNvPr>
          <p:cNvPicPr>
            <a:picLocks noChangeAspect="1"/>
          </p:cNvPicPr>
          <p:nvPr userDrawn="1"/>
        </p:nvPicPr>
        <p:blipFill rotWithShape="1">
          <a:blip r:embed="rId3"/>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4026122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alpha val="45000"/>
          </a:schemeClr>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838201" y="1332089"/>
            <a:ext cx="9766571"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10604771" y="5559425"/>
            <a:ext cx="1079500" cy="830792"/>
          </a:xfrm>
          <a:prstGeom prst="rect">
            <a:avLst/>
          </a:prstGeom>
        </p:spPr>
      </p:pic>
      <p:sp>
        <p:nvSpPr>
          <p:cNvPr id="3" name="Slide Number Placeholder 2"/>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4" name="Title 3"/>
          <p:cNvSpPr>
            <a:spLocks noGrp="1"/>
          </p:cNvSpPr>
          <p:nvPr>
            <p:ph type="title" hasCustomPrompt="1"/>
          </p:nvPr>
        </p:nvSpPr>
        <p:spPr/>
        <p:txBody>
          <a:bodyPr/>
          <a:lstStyle>
            <a:lvl1pPr>
              <a:defRPr/>
            </a:lvl1pPr>
          </a:lstStyle>
          <a:p>
            <a:r>
              <a:rPr lang="en-US"/>
              <a:t>Title – Chart Example</a:t>
            </a:r>
          </a:p>
        </p:txBody>
      </p:sp>
      <p:sp>
        <p:nvSpPr>
          <p:cNvPr id="5" name="Chart Placeholder 4">
            <a:extLst>
              <a:ext uri="{FF2B5EF4-FFF2-40B4-BE49-F238E27FC236}">
                <a16:creationId xmlns:a16="http://schemas.microsoft.com/office/drawing/2014/main" id="{2C436304-74C6-2A49-A8C4-DA04D212BCAE}"/>
              </a:ext>
            </a:extLst>
          </p:cNvPr>
          <p:cNvSpPr>
            <a:spLocks noGrp="1"/>
          </p:cNvSpPr>
          <p:nvPr>
            <p:ph type="chart" sz="quarter" idx="11"/>
          </p:nvPr>
        </p:nvSpPr>
        <p:spPr>
          <a:xfrm>
            <a:off x="838200" y="1843088"/>
            <a:ext cx="10515600" cy="4248150"/>
          </a:xfrm>
        </p:spPr>
        <p:txBody>
          <a:bodyPr/>
          <a:lstStyle/>
          <a:p>
            <a:endParaRPr lang="en-US"/>
          </a:p>
        </p:txBody>
      </p:sp>
      <p:pic>
        <p:nvPicPr>
          <p:cNvPr id="7" name="Picture 6">
            <a:extLst>
              <a:ext uri="{FF2B5EF4-FFF2-40B4-BE49-F238E27FC236}">
                <a16:creationId xmlns:a16="http://schemas.microsoft.com/office/drawing/2014/main" id="{12B67A10-3760-48BE-8C32-55099AAAA60A}"/>
              </a:ext>
            </a:extLst>
          </p:cNvPr>
          <p:cNvPicPr>
            <a:picLocks noChangeAspect="1"/>
          </p:cNvPicPr>
          <p:nvPr userDrawn="1"/>
        </p:nvPicPr>
        <p:blipFill rotWithShape="1">
          <a:blip r:embed="rId3"/>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1593651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rtArt">
    <p:bg>
      <p:bgPr>
        <a:solidFill>
          <a:schemeClr val="bg1">
            <a:alpha val="45000"/>
          </a:schemeClr>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838201" y="1332089"/>
            <a:ext cx="9766571"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10604771" y="5559425"/>
            <a:ext cx="1079500" cy="830792"/>
          </a:xfrm>
          <a:prstGeom prst="rect">
            <a:avLst/>
          </a:prstGeom>
        </p:spPr>
      </p:pic>
      <p:sp>
        <p:nvSpPr>
          <p:cNvPr id="3" name="Slide Number Placeholder 2"/>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4" name="Title 3"/>
          <p:cNvSpPr>
            <a:spLocks noGrp="1"/>
          </p:cNvSpPr>
          <p:nvPr>
            <p:ph type="title" hasCustomPrompt="1"/>
          </p:nvPr>
        </p:nvSpPr>
        <p:spPr/>
        <p:txBody>
          <a:bodyPr/>
          <a:lstStyle>
            <a:lvl1pPr>
              <a:defRPr/>
            </a:lvl1pPr>
          </a:lstStyle>
          <a:p>
            <a:r>
              <a:rPr lang="en-US"/>
              <a:t>Title – SmartArt Example</a:t>
            </a:r>
          </a:p>
        </p:txBody>
      </p:sp>
      <p:sp>
        <p:nvSpPr>
          <p:cNvPr id="6" name="SmartArt Placeholder 5">
            <a:extLst>
              <a:ext uri="{FF2B5EF4-FFF2-40B4-BE49-F238E27FC236}">
                <a16:creationId xmlns:a16="http://schemas.microsoft.com/office/drawing/2014/main" id="{12773BB6-5B99-1C4F-8F4B-472D3A76FEE3}"/>
              </a:ext>
            </a:extLst>
          </p:cNvPr>
          <p:cNvSpPr>
            <a:spLocks noGrp="1"/>
          </p:cNvSpPr>
          <p:nvPr>
            <p:ph type="dgm" sz="quarter" idx="11"/>
          </p:nvPr>
        </p:nvSpPr>
        <p:spPr>
          <a:xfrm>
            <a:off x="838200" y="1690688"/>
            <a:ext cx="10515600" cy="4665662"/>
          </a:xfrm>
        </p:spPr>
        <p:txBody>
          <a:bodyPr/>
          <a:lstStyle/>
          <a:p>
            <a:endParaRPr lang="en-US"/>
          </a:p>
        </p:txBody>
      </p:sp>
      <p:pic>
        <p:nvPicPr>
          <p:cNvPr id="7" name="Picture 6">
            <a:extLst>
              <a:ext uri="{FF2B5EF4-FFF2-40B4-BE49-F238E27FC236}">
                <a16:creationId xmlns:a16="http://schemas.microsoft.com/office/drawing/2014/main" id="{362B388B-1B5A-4402-9486-3D271E6651CB}"/>
              </a:ext>
            </a:extLst>
          </p:cNvPr>
          <p:cNvPicPr>
            <a:picLocks noChangeAspect="1"/>
          </p:cNvPicPr>
          <p:nvPr userDrawn="1"/>
        </p:nvPicPr>
        <p:blipFill rotWithShape="1">
          <a:blip r:embed="rId3"/>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627101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alpha val="45000"/>
          </a:schemeClr>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838201" y="1332089"/>
            <a:ext cx="9766571"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10604771" y="5559425"/>
            <a:ext cx="1079500" cy="830792"/>
          </a:xfrm>
          <a:prstGeom prst="rect">
            <a:avLst/>
          </a:prstGeom>
        </p:spPr>
      </p:pic>
      <p:sp>
        <p:nvSpPr>
          <p:cNvPr id="3" name="Slide Number Placeholder 2"/>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4" name="Title 3"/>
          <p:cNvSpPr>
            <a:spLocks noGrp="1"/>
          </p:cNvSpPr>
          <p:nvPr>
            <p:ph type="title" hasCustomPrompt="1"/>
          </p:nvPr>
        </p:nvSpPr>
        <p:spPr/>
        <p:txBody>
          <a:bodyPr/>
          <a:lstStyle>
            <a:lvl1pPr>
              <a:defRPr/>
            </a:lvl1pPr>
          </a:lstStyle>
          <a:p>
            <a:r>
              <a:rPr lang="en-US"/>
              <a:t>Title – Table Example</a:t>
            </a:r>
          </a:p>
        </p:txBody>
      </p:sp>
      <p:sp>
        <p:nvSpPr>
          <p:cNvPr id="5" name="Table Placeholder 4">
            <a:extLst>
              <a:ext uri="{FF2B5EF4-FFF2-40B4-BE49-F238E27FC236}">
                <a16:creationId xmlns:a16="http://schemas.microsoft.com/office/drawing/2014/main" id="{4836C344-5A38-7644-96BD-E1AA1C795819}"/>
              </a:ext>
            </a:extLst>
          </p:cNvPr>
          <p:cNvSpPr>
            <a:spLocks noGrp="1"/>
          </p:cNvSpPr>
          <p:nvPr>
            <p:ph type="tbl" sz="quarter" idx="11"/>
          </p:nvPr>
        </p:nvSpPr>
        <p:spPr>
          <a:xfrm>
            <a:off x="838200" y="1690688"/>
            <a:ext cx="10515600" cy="4410075"/>
          </a:xfrm>
        </p:spPr>
        <p:txBody>
          <a:bodyPr/>
          <a:lstStyle/>
          <a:p>
            <a:endParaRPr lang="en-US"/>
          </a:p>
        </p:txBody>
      </p:sp>
      <p:pic>
        <p:nvPicPr>
          <p:cNvPr id="7" name="Picture 6">
            <a:extLst>
              <a:ext uri="{FF2B5EF4-FFF2-40B4-BE49-F238E27FC236}">
                <a16:creationId xmlns:a16="http://schemas.microsoft.com/office/drawing/2014/main" id="{CD27A729-F449-4FB6-B3ED-60CC76BC8A6F}"/>
              </a:ext>
            </a:extLst>
          </p:cNvPr>
          <p:cNvPicPr>
            <a:picLocks noChangeAspect="1"/>
          </p:cNvPicPr>
          <p:nvPr userDrawn="1"/>
        </p:nvPicPr>
        <p:blipFill rotWithShape="1">
          <a:blip r:embed="rId3"/>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405973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2">
    <p:bg>
      <p:bgRef idx="1001">
        <a:schemeClr val="bg1"/>
      </p:bgRef>
    </p:bg>
    <p:spTree>
      <p:nvGrpSpPr>
        <p:cNvPr id="1" name=""/>
        <p:cNvGrpSpPr/>
        <p:nvPr/>
      </p:nvGrpSpPr>
      <p:grpSpPr>
        <a:xfrm>
          <a:off x="0" y="0"/>
          <a:ext cx="0" cy="0"/>
          <a:chOff x="0" y="0"/>
          <a:chExt cx="0" cy="0"/>
        </a:xfrm>
      </p:grpSpPr>
      <p:sp>
        <p:nvSpPr>
          <p:cNvPr id="8" name="Title 1"/>
          <p:cNvSpPr>
            <a:spLocks noGrp="1"/>
          </p:cNvSpPr>
          <p:nvPr>
            <p:ph type="title"/>
          </p:nvPr>
        </p:nvSpPr>
        <p:spPr>
          <a:xfrm>
            <a:off x="831851" y="1709740"/>
            <a:ext cx="5824589" cy="2852737"/>
          </a:xfrm>
        </p:spPr>
        <p:txBody>
          <a:bodyPr anchor="b"/>
          <a:lstStyle>
            <a:lvl1pPr>
              <a:defRPr sz="6000">
                <a:solidFill>
                  <a:schemeClr val="tx1"/>
                </a:solidFill>
              </a:defRPr>
            </a:lvl1pPr>
          </a:lstStyle>
          <a:p>
            <a:r>
              <a:rPr lang="en-US"/>
              <a:t>Click to edit Master title style</a:t>
            </a:r>
          </a:p>
        </p:txBody>
      </p:sp>
      <p:sp>
        <p:nvSpPr>
          <p:cNvPr id="9" name="Text Placeholder 2"/>
          <p:cNvSpPr>
            <a:spLocks noGrp="1"/>
          </p:cNvSpPr>
          <p:nvPr>
            <p:ph type="body" idx="1"/>
          </p:nvPr>
        </p:nvSpPr>
        <p:spPr>
          <a:xfrm>
            <a:off x="831851" y="4589465"/>
            <a:ext cx="5824589"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pic>
        <p:nvPicPr>
          <p:cNvPr id="10" name="Picture 9"/>
          <p:cNvPicPr>
            <a:picLocks noChangeAspect="1"/>
          </p:cNvPicPr>
          <p:nvPr userDrawn="1"/>
        </p:nvPicPr>
        <p:blipFill>
          <a:blip r:embed="rId2"/>
          <a:stretch>
            <a:fillRect/>
          </a:stretch>
        </p:blipFill>
        <p:spPr>
          <a:xfrm>
            <a:off x="7404101" y="368300"/>
            <a:ext cx="4552951" cy="632505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_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3090" y="1206500"/>
            <a:ext cx="5839012" cy="1524000"/>
          </a:xfrm>
        </p:spPr>
        <p:txBody>
          <a:bodyPr>
            <a:normAutofit/>
          </a:bodyPr>
          <a:lstStyle>
            <a:lvl1pPr algn="ctr">
              <a:defRPr sz="6000" b="1" i="0">
                <a:latin typeface="Real Text Pro Demibold" charset="0"/>
                <a:ea typeface="Real Text Pro Demibold" charset="0"/>
                <a:cs typeface="Real Text Pro Demibold" charset="0"/>
              </a:defRPr>
            </a:lvl1pPr>
          </a:lstStyle>
          <a:p>
            <a:r>
              <a:rPr lang="en-US"/>
              <a:t>Thank You!</a:t>
            </a:r>
          </a:p>
        </p:txBody>
      </p:sp>
      <p:cxnSp>
        <p:nvCxnSpPr>
          <p:cNvPr id="5" name="Straight Connector 4"/>
          <p:cNvCxnSpPr/>
          <p:nvPr userDrawn="1"/>
        </p:nvCxnSpPr>
        <p:spPr>
          <a:xfrm>
            <a:off x="2514600" y="2997200"/>
            <a:ext cx="737044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4509995" y="3528579"/>
            <a:ext cx="3505201" cy="2336801"/>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_Dark">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343090" y="1206500"/>
            <a:ext cx="5839012" cy="1524000"/>
          </a:xfrm>
        </p:spPr>
        <p:txBody>
          <a:bodyPr>
            <a:normAutofit/>
          </a:bodyPr>
          <a:lstStyle>
            <a:lvl1pPr algn="ctr">
              <a:defRPr sz="6000" b="1" i="0">
                <a:latin typeface="Real Text Pro Demibold" charset="0"/>
                <a:ea typeface="Real Text Pro Demibold" charset="0"/>
                <a:cs typeface="Real Text Pro Demibold" charset="0"/>
              </a:defRPr>
            </a:lvl1pPr>
          </a:lstStyle>
          <a:p>
            <a:r>
              <a:rPr lang="en-US"/>
              <a:t>Thank You!</a:t>
            </a:r>
          </a:p>
        </p:txBody>
      </p:sp>
      <p:cxnSp>
        <p:nvCxnSpPr>
          <p:cNvPr id="10" name="Straight Connector 9"/>
          <p:cNvCxnSpPr/>
          <p:nvPr userDrawn="1"/>
        </p:nvCxnSpPr>
        <p:spPr>
          <a:xfrm>
            <a:off x="2514600" y="2997200"/>
            <a:ext cx="737044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stretch>
            <a:fillRect/>
          </a:stretch>
        </p:blipFill>
        <p:spPr>
          <a:xfrm>
            <a:off x="4509993" y="3528578"/>
            <a:ext cx="3505203" cy="2336801"/>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Slide1">
    <p:bg>
      <p:bgRef idx="1001">
        <a:schemeClr val="bg1"/>
      </p:bgRef>
    </p:bg>
    <p:spTree>
      <p:nvGrpSpPr>
        <p:cNvPr id="1" name=""/>
        <p:cNvGrpSpPr/>
        <p:nvPr/>
      </p:nvGrpSpPr>
      <p:grpSpPr>
        <a:xfrm>
          <a:off x="0" y="0"/>
          <a:ext cx="0" cy="0"/>
          <a:chOff x="0" y="0"/>
          <a:chExt cx="0" cy="0"/>
        </a:xfrm>
      </p:grpSpPr>
      <p:sp>
        <p:nvSpPr>
          <p:cNvPr id="6" name="Title 1"/>
          <p:cNvSpPr>
            <a:spLocks noGrp="1"/>
          </p:cNvSpPr>
          <p:nvPr>
            <p:ph type="ctrTitle"/>
          </p:nvPr>
        </p:nvSpPr>
        <p:spPr>
          <a:xfrm>
            <a:off x="631373" y="1122363"/>
            <a:ext cx="6096807" cy="2038526"/>
          </a:xfrm>
        </p:spPr>
        <p:txBody>
          <a:bodyPr anchor="b"/>
          <a:lstStyle>
            <a:lvl1pPr algn="l">
              <a:defRPr sz="6000">
                <a:latin typeface="Real Head Pro" charset="0"/>
                <a:ea typeface="Real Head Pro" charset="0"/>
                <a:cs typeface="Real Head Pro" charset="0"/>
              </a:defRPr>
            </a:lvl1pPr>
          </a:lstStyle>
          <a:p>
            <a:r>
              <a:rPr lang="en-US"/>
              <a:t>Click to edit Master title style</a:t>
            </a:r>
          </a:p>
        </p:txBody>
      </p:sp>
      <p:sp>
        <p:nvSpPr>
          <p:cNvPr id="7" name="Subtitle 2"/>
          <p:cNvSpPr>
            <a:spLocks noGrp="1"/>
          </p:cNvSpPr>
          <p:nvPr>
            <p:ph type="subTitle" idx="1"/>
          </p:nvPr>
        </p:nvSpPr>
        <p:spPr>
          <a:xfrm>
            <a:off x="631373" y="3376260"/>
            <a:ext cx="6096807" cy="1655762"/>
          </a:xfrm>
        </p:spPr>
        <p:txBody>
          <a:bodyPr/>
          <a:lstStyle>
            <a:lvl1pPr marL="0" indent="0" algn="l">
              <a:buNone/>
              <a:defRPr sz="2400">
                <a:latin typeface="Real Text Pro" charset="0"/>
                <a:ea typeface="Real Text Pro" charset="0"/>
                <a:cs typeface="Real Text Pro"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3C37B0A4-4810-9B4F-998C-6AF20A816489}"/>
              </a:ext>
            </a:extLst>
          </p:cNvPr>
          <p:cNvPicPr>
            <a:picLocks noChangeAspect="1"/>
          </p:cNvPicPr>
          <p:nvPr userDrawn="1"/>
        </p:nvPicPr>
        <p:blipFill>
          <a:blip r:embed="rId2"/>
          <a:stretch>
            <a:fillRect/>
          </a:stretch>
        </p:blipFill>
        <p:spPr>
          <a:xfrm>
            <a:off x="6318913" y="1596789"/>
            <a:ext cx="6637296" cy="6637296"/>
          </a:xfrm>
          <a:prstGeom prst="rect">
            <a:avLst/>
          </a:prstGeom>
        </p:spPr>
      </p:pic>
    </p:spTree>
    <p:extLst>
      <p:ext uri="{BB962C8B-B14F-4D97-AF65-F5344CB8AC3E}">
        <p14:creationId xmlns:p14="http://schemas.microsoft.com/office/powerpoint/2010/main" val="240010176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Slide2">
    <p:bg>
      <p:bgRef idx="1001">
        <a:schemeClr val="bg1"/>
      </p:bgRef>
    </p:bg>
    <p:spTree>
      <p:nvGrpSpPr>
        <p:cNvPr id="1" name=""/>
        <p:cNvGrpSpPr/>
        <p:nvPr/>
      </p:nvGrpSpPr>
      <p:grpSpPr>
        <a:xfrm>
          <a:off x="0" y="0"/>
          <a:ext cx="0" cy="0"/>
          <a:chOff x="0" y="0"/>
          <a:chExt cx="0" cy="0"/>
        </a:xfrm>
      </p:grpSpPr>
      <p:sp>
        <p:nvSpPr>
          <p:cNvPr id="8" name="Title 1"/>
          <p:cNvSpPr>
            <a:spLocks noGrp="1"/>
          </p:cNvSpPr>
          <p:nvPr>
            <p:ph type="title"/>
          </p:nvPr>
        </p:nvSpPr>
        <p:spPr>
          <a:xfrm>
            <a:off x="831851" y="1709740"/>
            <a:ext cx="5824589" cy="2852737"/>
          </a:xfrm>
        </p:spPr>
        <p:txBody>
          <a:bodyPr anchor="b"/>
          <a:lstStyle>
            <a:lvl1pPr>
              <a:defRPr sz="6000">
                <a:solidFill>
                  <a:schemeClr val="tx1"/>
                </a:solidFill>
              </a:defRPr>
            </a:lvl1pPr>
          </a:lstStyle>
          <a:p>
            <a:r>
              <a:rPr lang="en-US"/>
              <a:t>Click to edit Master title style</a:t>
            </a:r>
          </a:p>
        </p:txBody>
      </p:sp>
      <p:sp>
        <p:nvSpPr>
          <p:cNvPr id="9" name="Text Placeholder 2"/>
          <p:cNvSpPr>
            <a:spLocks noGrp="1"/>
          </p:cNvSpPr>
          <p:nvPr>
            <p:ph type="body" idx="1"/>
          </p:nvPr>
        </p:nvSpPr>
        <p:spPr>
          <a:xfrm>
            <a:off x="831851" y="4589465"/>
            <a:ext cx="5824589"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pic>
        <p:nvPicPr>
          <p:cNvPr id="10" name="Picture 9"/>
          <p:cNvPicPr>
            <a:picLocks noChangeAspect="1"/>
          </p:cNvPicPr>
          <p:nvPr userDrawn="1"/>
        </p:nvPicPr>
        <p:blipFill>
          <a:blip r:embed="rId2"/>
          <a:stretch>
            <a:fillRect/>
          </a:stretch>
        </p:blipFill>
        <p:spPr>
          <a:xfrm>
            <a:off x="7404101" y="368300"/>
            <a:ext cx="4552951" cy="6325056"/>
          </a:xfrm>
          <a:prstGeom prst="rect">
            <a:avLst/>
          </a:prstGeom>
        </p:spPr>
      </p:pic>
    </p:spTree>
    <p:extLst>
      <p:ext uri="{BB962C8B-B14F-4D97-AF65-F5344CB8AC3E}">
        <p14:creationId xmlns:p14="http://schemas.microsoft.com/office/powerpoint/2010/main" val="96311033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Slide1b">
    <p:bg>
      <p:bgRef idx="1001">
        <a:schemeClr val="bg1"/>
      </p:bgRef>
    </p:bg>
    <p:spTree>
      <p:nvGrpSpPr>
        <p:cNvPr id="1" name=""/>
        <p:cNvGrpSpPr/>
        <p:nvPr/>
      </p:nvGrpSpPr>
      <p:grpSpPr>
        <a:xfrm>
          <a:off x="0" y="0"/>
          <a:ext cx="0" cy="0"/>
          <a:chOff x="0" y="0"/>
          <a:chExt cx="0" cy="0"/>
        </a:xfrm>
      </p:grpSpPr>
      <p:sp>
        <p:nvSpPr>
          <p:cNvPr id="11" name="Title 1"/>
          <p:cNvSpPr>
            <a:spLocks noGrp="1"/>
          </p:cNvSpPr>
          <p:nvPr>
            <p:ph type="ctrTitle"/>
          </p:nvPr>
        </p:nvSpPr>
        <p:spPr>
          <a:xfrm>
            <a:off x="631373" y="1122363"/>
            <a:ext cx="6096807" cy="2387600"/>
          </a:xfrm>
        </p:spPr>
        <p:txBody>
          <a:bodyPr anchor="b"/>
          <a:lstStyle>
            <a:lvl1pPr algn="l">
              <a:defRPr sz="6000">
                <a:latin typeface="Real Head Pro" charset="0"/>
                <a:ea typeface="Real Head Pro" charset="0"/>
                <a:cs typeface="Real Head Pro" charset="0"/>
              </a:defRPr>
            </a:lvl1pPr>
          </a:lstStyle>
          <a:p>
            <a:r>
              <a:rPr lang="en-US"/>
              <a:t>Click to edit Master title style</a:t>
            </a:r>
          </a:p>
        </p:txBody>
      </p:sp>
      <p:sp>
        <p:nvSpPr>
          <p:cNvPr id="12" name="Subtitle 2"/>
          <p:cNvSpPr>
            <a:spLocks noGrp="1"/>
          </p:cNvSpPr>
          <p:nvPr>
            <p:ph type="subTitle" idx="1"/>
          </p:nvPr>
        </p:nvSpPr>
        <p:spPr>
          <a:xfrm>
            <a:off x="631373" y="3602038"/>
            <a:ext cx="6096807" cy="1655762"/>
          </a:xfrm>
        </p:spPr>
        <p:txBody>
          <a:bodyPr/>
          <a:lstStyle>
            <a:lvl1pPr marL="0" indent="0" algn="l">
              <a:buNone/>
              <a:defRPr sz="2400">
                <a:latin typeface="Real Text Pro" charset="0"/>
                <a:ea typeface="Real Text Pro" charset="0"/>
                <a:cs typeface="Real Text Pro"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3" name="Picture 2">
            <a:extLst>
              <a:ext uri="{FF2B5EF4-FFF2-40B4-BE49-F238E27FC236}">
                <a16:creationId xmlns:a16="http://schemas.microsoft.com/office/drawing/2014/main" id="{04D5C361-C930-D14F-86CB-4BC427DEAC21}"/>
              </a:ext>
            </a:extLst>
          </p:cNvPr>
          <p:cNvPicPr>
            <a:picLocks noChangeAspect="1"/>
          </p:cNvPicPr>
          <p:nvPr userDrawn="1"/>
        </p:nvPicPr>
        <p:blipFill>
          <a:blip r:embed="rId2"/>
          <a:stretch>
            <a:fillRect/>
          </a:stretch>
        </p:blipFill>
        <p:spPr>
          <a:xfrm>
            <a:off x="5934531" y="1248552"/>
            <a:ext cx="7075199" cy="7075199"/>
          </a:xfrm>
          <a:prstGeom prst="rect">
            <a:avLst/>
          </a:prstGeom>
        </p:spPr>
      </p:pic>
    </p:spTree>
    <p:extLst>
      <p:ext uri="{BB962C8B-B14F-4D97-AF65-F5344CB8AC3E}">
        <p14:creationId xmlns:p14="http://schemas.microsoft.com/office/powerpoint/2010/main" val="180584490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Slide2b">
    <p:bg>
      <p:bgRef idx="1001">
        <a:schemeClr val="bg1"/>
      </p:bgRef>
    </p:bg>
    <p:spTree>
      <p:nvGrpSpPr>
        <p:cNvPr id="1" name=""/>
        <p:cNvGrpSpPr/>
        <p:nvPr/>
      </p:nvGrpSpPr>
      <p:grpSpPr>
        <a:xfrm>
          <a:off x="0" y="0"/>
          <a:ext cx="0" cy="0"/>
          <a:chOff x="0" y="0"/>
          <a:chExt cx="0" cy="0"/>
        </a:xfrm>
      </p:grpSpPr>
      <p:sp>
        <p:nvSpPr>
          <p:cNvPr id="10" name="Title 1"/>
          <p:cNvSpPr>
            <a:spLocks noGrp="1"/>
          </p:cNvSpPr>
          <p:nvPr>
            <p:ph type="title"/>
          </p:nvPr>
        </p:nvSpPr>
        <p:spPr>
          <a:xfrm>
            <a:off x="831851" y="1709740"/>
            <a:ext cx="5824589" cy="2852737"/>
          </a:xfrm>
        </p:spPr>
        <p:txBody>
          <a:bodyPr anchor="b"/>
          <a:lstStyle>
            <a:lvl1pPr>
              <a:defRPr sz="6000">
                <a:solidFill>
                  <a:schemeClr val="tx1"/>
                </a:solidFill>
              </a:defRPr>
            </a:lvl1pPr>
          </a:lstStyle>
          <a:p>
            <a:r>
              <a:rPr lang="en-US"/>
              <a:t>Click to edit Master title style</a:t>
            </a:r>
          </a:p>
        </p:txBody>
      </p:sp>
      <p:sp>
        <p:nvSpPr>
          <p:cNvPr id="11" name="Text Placeholder 2"/>
          <p:cNvSpPr>
            <a:spLocks noGrp="1"/>
          </p:cNvSpPr>
          <p:nvPr>
            <p:ph type="body" idx="1"/>
          </p:nvPr>
        </p:nvSpPr>
        <p:spPr>
          <a:xfrm>
            <a:off x="831851" y="4589465"/>
            <a:ext cx="5824589"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pic>
        <p:nvPicPr>
          <p:cNvPr id="2" name="Picture 1"/>
          <p:cNvPicPr>
            <a:picLocks noChangeAspect="1"/>
          </p:cNvPicPr>
          <p:nvPr userDrawn="1"/>
        </p:nvPicPr>
        <p:blipFill>
          <a:blip r:embed="rId2"/>
          <a:stretch>
            <a:fillRect/>
          </a:stretch>
        </p:blipFill>
        <p:spPr>
          <a:xfrm>
            <a:off x="7404101" y="368300"/>
            <a:ext cx="4552951" cy="6325056"/>
          </a:xfrm>
          <a:prstGeom prst="rect">
            <a:avLst/>
          </a:prstGeom>
        </p:spPr>
      </p:pic>
    </p:spTree>
    <p:extLst>
      <p:ext uri="{BB962C8B-B14F-4D97-AF65-F5344CB8AC3E}">
        <p14:creationId xmlns:p14="http://schemas.microsoft.com/office/powerpoint/2010/main" val="168334530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Slide1c">
    <p:bg>
      <p:bgRef idx="1001">
        <a:schemeClr val="bg1"/>
      </p:bgRef>
    </p:bg>
    <p:spTree>
      <p:nvGrpSpPr>
        <p:cNvPr id="1" name=""/>
        <p:cNvGrpSpPr/>
        <p:nvPr/>
      </p:nvGrpSpPr>
      <p:grpSpPr>
        <a:xfrm>
          <a:off x="0" y="0"/>
          <a:ext cx="0" cy="0"/>
          <a:chOff x="0" y="0"/>
          <a:chExt cx="0" cy="0"/>
        </a:xfrm>
      </p:grpSpPr>
      <p:sp>
        <p:nvSpPr>
          <p:cNvPr id="11" name="Title 1"/>
          <p:cNvSpPr>
            <a:spLocks noGrp="1"/>
          </p:cNvSpPr>
          <p:nvPr>
            <p:ph type="ctrTitle"/>
          </p:nvPr>
        </p:nvSpPr>
        <p:spPr>
          <a:xfrm>
            <a:off x="631373" y="1122363"/>
            <a:ext cx="6096807" cy="2387600"/>
          </a:xfrm>
        </p:spPr>
        <p:txBody>
          <a:bodyPr anchor="b"/>
          <a:lstStyle>
            <a:lvl1pPr algn="l">
              <a:defRPr sz="6000">
                <a:latin typeface="Real Head Pro" charset="0"/>
                <a:ea typeface="Real Head Pro" charset="0"/>
                <a:cs typeface="Real Head Pro" charset="0"/>
              </a:defRPr>
            </a:lvl1pPr>
          </a:lstStyle>
          <a:p>
            <a:r>
              <a:rPr lang="en-US"/>
              <a:t>Click to edit Master title style</a:t>
            </a:r>
          </a:p>
        </p:txBody>
      </p:sp>
      <p:sp>
        <p:nvSpPr>
          <p:cNvPr id="12" name="Subtitle 2"/>
          <p:cNvSpPr>
            <a:spLocks noGrp="1"/>
          </p:cNvSpPr>
          <p:nvPr>
            <p:ph type="subTitle" idx="1"/>
          </p:nvPr>
        </p:nvSpPr>
        <p:spPr>
          <a:xfrm>
            <a:off x="631373" y="3602038"/>
            <a:ext cx="6096807" cy="1655762"/>
          </a:xfrm>
        </p:spPr>
        <p:txBody>
          <a:bodyPr/>
          <a:lstStyle>
            <a:lvl1pPr marL="0" indent="0" algn="l">
              <a:buNone/>
              <a:defRPr sz="2400">
                <a:latin typeface="Real Text Pro" charset="0"/>
                <a:ea typeface="Real Text Pro" charset="0"/>
                <a:cs typeface="Real Text Pro"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AA7869F9-CB14-FF4B-ADA3-C32AF9509A80}"/>
              </a:ext>
            </a:extLst>
          </p:cNvPr>
          <p:cNvPicPr>
            <a:picLocks noChangeAspect="1"/>
          </p:cNvPicPr>
          <p:nvPr userDrawn="1"/>
        </p:nvPicPr>
        <p:blipFill>
          <a:blip r:embed="rId2"/>
          <a:stretch>
            <a:fillRect/>
          </a:stretch>
        </p:blipFill>
        <p:spPr>
          <a:xfrm>
            <a:off x="5936610" y="1248551"/>
            <a:ext cx="7075199" cy="7075199"/>
          </a:xfrm>
          <a:prstGeom prst="rect">
            <a:avLst/>
          </a:prstGeom>
        </p:spPr>
      </p:pic>
    </p:spTree>
    <p:extLst>
      <p:ext uri="{BB962C8B-B14F-4D97-AF65-F5344CB8AC3E}">
        <p14:creationId xmlns:p14="http://schemas.microsoft.com/office/powerpoint/2010/main" val="404783981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vl1pPr>
          </a:lstStyle>
          <a:p>
            <a:r>
              <a:rPr lang="en-US"/>
              <a:t>Section Page</a:t>
            </a:r>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Subtitle</a:t>
            </a:r>
          </a:p>
        </p:txBody>
      </p:sp>
      <p:cxnSp>
        <p:nvCxnSpPr>
          <p:cNvPr id="5" name="Straight Connector 4"/>
          <p:cNvCxnSpPr/>
          <p:nvPr userDrawn="1"/>
        </p:nvCxnSpPr>
        <p:spPr>
          <a:xfrm>
            <a:off x="838200" y="4515556"/>
            <a:ext cx="9829800"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9E93FD8-7BE2-4627-80AB-C99E0304F22B}"/>
              </a:ext>
            </a:extLst>
          </p:cNvPr>
          <p:cNvPicPr>
            <a:picLocks noChangeAspect="1"/>
          </p:cNvPicPr>
          <p:nvPr userDrawn="1"/>
        </p:nvPicPr>
        <p:blipFill rotWithShape="1">
          <a:blip r:embed="rId2"/>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2260995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_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2001"/>
            <a:ext cx="10515600" cy="4351338"/>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p:cNvCxnSpPr/>
          <p:nvPr userDrawn="1"/>
        </p:nvCxnSpPr>
        <p:spPr>
          <a:xfrm>
            <a:off x="838201" y="1332089"/>
            <a:ext cx="9810044"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838200" y="302419"/>
            <a:ext cx="10515600" cy="1325563"/>
          </a:xfrm>
        </p:spPr>
        <p:txBody>
          <a:bodyPr/>
          <a:lstStyle>
            <a:lvl1pPr>
              <a:defRPr>
                <a:solidFill>
                  <a:schemeClr val="tx1"/>
                </a:solidFill>
                <a:latin typeface="Real Head Pro" charset="0"/>
                <a:ea typeface="Real Head Pro" charset="0"/>
                <a:cs typeface="Real Head Pro" charset="0"/>
              </a:defRPr>
            </a:lvl1pPr>
          </a:lstStyle>
          <a:p>
            <a:r>
              <a:rPr lang="en-US"/>
              <a:t>Click to edit Master title style</a:t>
            </a:r>
          </a:p>
        </p:txBody>
      </p:sp>
      <p:pic>
        <p:nvPicPr>
          <p:cNvPr id="9" name="Picture 8"/>
          <p:cNvPicPr>
            <a:picLocks noChangeAspect="1"/>
          </p:cNvPicPr>
          <p:nvPr userDrawn="1"/>
        </p:nvPicPr>
        <p:blipFill>
          <a:blip r:embed="rId2"/>
          <a:stretch>
            <a:fillRect/>
          </a:stretch>
        </p:blipFill>
        <p:spPr>
          <a:xfrm>
            <a:off x="10604771" y="5559425"/>
            <a:ext cx="1079500" cy="830792"/>
          </a:xfrm>
          <a:prstGeom prst="rect">
            <a:avLst/>
          </a:prstGeom>
        </p:spPr>
      </p:pic>
      <p:sp>
        <p:nvSpPr>
          <p:cNvPr id="4" name="Slide Number Placeholder 3"/>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pic>
        <p:nvPicPr>
          <p:cNvPr id="7" name="Picture 6">
            <a:extLst>
              <a:ext uri="{FF2B5EF4-FFF2-40B4-BE49-F238E27FC236}">
                <a16:creationId xmlns:a16="http://schemas.microsoft.com/office/drawing/2014/main" id="{9E21A414-5D80-4BF0-BD2B-03FC8EDF53B8}"/>
              </a:ext>
            </a:extLst>
          </p:cNvPr>
          <p:cNvPicPr>
            <a:picLocks noChangeAspect="1"/>
          </p:cNvPicPr>
          <p:nvPr userDrawn="1"/>
        </p:nvPicPr>
        <p:blipFill rotWithShape="1">
          <a:blip r:embed="rId3"/>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1199170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_Black">
    <p:bg>
      <p:bgRef idx="1001">
        <a:schemeClr val="bg1"/>
      </p:bgRef>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838200" y="1692001"/>
            <a:ext cx="10515600" cy="4351338"/>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38201" y="1332089"/>
            <a:ext cx="9810044"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838200" y="302419"/>
            <a:ext cx="10515600" cy="1325563"/>
          </a:xfrm>
        </p:spPr>
        <p:txBody>
          <a:bodyPr/>
          <a:lstStyle>
            <a:lvl1pPr>
              <a:defRPr>
                <a:solidFill>
                  <a:schemeClr val="tx1"/>
                </a:solidFill>
                <a:latin typeface="Real Head Pro" charset="0"/>
                <a:ea typeface="Real Head Pro" charset="0"/>
                <a:cs typeface="Real Head Pro" charset="0"/>
              </a:defRPr>
            </a:lvl1pPr>
          </a:lstStyle>
          <a:p>
            <a:r>
              <a:rPr lang="en-US"/>
              <a:t>Click to edit Master title style</a:t>
            </a:r>
          </a:p>
        </p:txBody>
      </p:sp>
      <p:pic>
        <p:nvPicPr>
          <p:cNvPr id="8" name="Picture 7"/>
          <p:cNvPicPr>
            <a:picLocks noChangeAspect="1"/>
          </p:cNvPicPr>
          <p:nvPr userDrawn="1"/>
        </p:nvPicPr>
        <p:blipFill>
          <a:blip r:embed="rId2"/>
          <a:stretch>
            <a:fillRect/>
          </a:stretch>
        </p:blipFill>
        <p:spPr>
          <a:xfrm>
            <a:off x="10604771" y="5559425"/>
            <a:ext cx="1079500" cy="830792"/>
          </a:xfrm>
          <a:prstGeom prst="rect">
            <a:avLst/>
          </a:prstGeom>
        </p:spPr>
      </p:pic>
      <p:sp>
        <p:nvSpPr>
          <p:cNvPr id="10" name="Slide Number Placeholder 3"/>
          <p:cNvSpPr>
            <a:spLocks noGrp="1"/>
          </p:cNvSpPr>
          <p:nvPr>
            <p:ph type="sldNum" sz="quarter" idx="4"/>
          </p:nvPr>
        </p:nvSpPr>
        <p:spPr>
          <a:xfrm>
            <a:off x="9017000" y="6356352"/>
            <a:ext cx="2743200" cy="365125"/>
          </a:xfrm>
          <a:prstGeom prst="rect">
            <a:avLst/>
          </a:prstGeom>
        </p:spPr>
        <p:txBody>
          <a:bodyPr vert="horz" lIns="91440" tIns="45720" rIns="91440" bIns="45720" rtlCol="0" anchor="ctr"/>
          <a:lstStyle>
            <a:lvl1pPr algn="r">
              <a:defRPr sz="1200">
                <a:solidFill>
                  <a:schemeClr val="tx1">
                    <a:lumMod val="75000"/>
                  </a:schemeClr>
                </a:solidFill>
              </a:defRPr>
            </a:lvl1pPr>
          </a:lstStyle>
          <a:p>
            <a:fld id="{2BE017B6-6466-CA44-A203-DCC007137B39}" type="slidenum">
              <a:rPr lang="en-US" smtClean="0"/>
              <a:pPr/>
              <a:t>‹#›</a:t>
            </a:fld>
            <a:endParaRPr lang="en-US"/>
          </a:p>
        </p:txBody>
      </p:sp>
    </p:spTree>
    <p:extLst>
      <p:ext uri="{BB962C8B-B14F-4D97-AF65-F5344CB8AC3E}">
        <p14:creationId xmlns:p14="http://schemas.microsoft.com/office/powerpoint/2010/main" val="23657739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lide1b">
    <p:bg>
      <p:bgRef idx="1001">
        <a:schemeClr val="bg1"/>
      </p:bgRef>
    </p:bg>
    <p:spTree>
      <p:nvGrpSpPr>
        <p:cNvPr id="1" name=""/>
        <p:cNvGrpSpPr/>
        <p:nvPr/>
      </p:nvGrpSpPr>
      <p:grpSpPr>
        <a:xfrm>
          <a:off x="0" y="0"/>
          <a:ext cx="0" cy="0"/>
          <a:chOff x="0" y="0"/>
          <a:chExt cx="0" cy="0"/>
        </a:xfrm>
      </p:grpSpPr>
      <p:sp>
        <p:nvSpPr>
          <p:cNvPr id="11" name="Title 1"/>
          <p:cNvSpPr>
            <a:spLocks noGrp="1"/>
          </p:cNvSpPr>
          <p:nvPr>
            <p:ph type="ctrTitle"/>
          </p:nvPr>
        </p:nvSpPr>
        <p:spPr>
          <a:xfrm>
            <a:off x="631373" y="1122363"/>
            <a:ext cx="6096807" cy="2387600"/>
          </a:xfrm>
        </p:spPr>
        <p:txBody>
          <a:bodyPr anchor="b"/>
          <a:lstStyle>
            <a:lvl1pPr algn="l">
              <a:defRPr sz="6000">
                <a:latin typeface="Real Head Pro" charset="0"/>
                <a:ea typeface="Real Head Pro" charset="0"/>
                <a:cs typeface="Real Head Pro" charset="0"/>
              </a:defRPr>
            </a:lvl1pPr>
          </a:lstStyle>
          <a:p>
            <a:r>
              <a:rPr lang="en-US"/>
              <a:t>Click to edit Master title style</a:t>
            </a:r>
          </a:p>
        </p:txBody>
      </p:sp>
      <p:sp>
        <p:nvSpPr>
          <p:cNvPr id="12" name="Subtitle 2"/>
          <p:cNvSpPr>
            <a:spLocks noGrp="1"/>
          </p:cNvSpPr>
          <p:nvPr>
            <p:ph type="subTitle" idx="1"/>
          </p:nvPr>
        </p:nvSpPr>
        <p:spPr>
          <a:xfrm>
            <a:off x="631373" y="3602038"/>
            <a:ext cx="6096807" cy="1655762"/>
          </a:xfrm>
        </p:spPr>
        <p:txBody>
          <a:bodyPr/>
          <a:lstStyle>
            <a:lvl1pPr marL="0" indent="0" algn="l">
              <a:buNone/>
              <a:defRPr sz="2400">
                <a:latin typeface="Real Text Pro" charset="0"/>
                <a:ea typeface="Real Text Pro" charset="0"/>
                <a:cs typeface="Real Text Pro"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3" name="Picture 2">
            <a:extLst>
              <a:ext uri="{FF2B5EF4-FFF2-40B4-BE49-F238E27FC236}">
                <a16:creationId xmlns:a16="http://schemas.microsoft.com/office/drawing/2014/main" id="{04D5C361-C930-D14F-86CB-4BC427DEAC21}"/>
              </a:ext>
            </a:extLst>
          </p:cNvPr>
          <p:cNvPicPr>
            <a:picLocks noChangeAspect="1"/>
          </p:cNvPicPr>
          <p:nvPr userDrawn="1"/>
        </p:nvPicPr>
        <p:blipFill>
          <a:blip r:embed="rId2"/>
          <a:stretch>
            <a:fillRect/>
          </a:stretch>
        </p:blipFill>
        <p:spPr>
          <a:xfrm>
            <a:off x="5934531" y="1248552"/>
            <a:ext cx="7075199" cy="707519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lumn_a">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365127"/>
            <a:ext cx="4944533" cy="1325563"/>
          </a:xfrm>
        </p:spPr>
        <p:txBody>
          <a:bodyPr/>
          <a:lstStyle>
            <a:lvl1pPr>
              <a:defRPr>
                <a:solidFill>
                  <a:schemeClr val="bg1"/>
                </a:solidFill>
                <a:latin typeface="Real Head Pro" charset="0"/>
                <a:ea typeface="Real Head Pro" charset="0"/>
                <a:cs typeface="Real Head Pro" charset="0"/>
              </a:defRPr>
            </a:lvl1pPr>
          </a:lstStyle>
          <a:p>
            <a:r>
              <a:rPr lang="en-US"/>
              <a:t>Click to edit Master title style</a:t>
            </a:r>
          </a:p>
        </p:txBody>
      </p:sp>
      <p:sp>
        <p:nvSpPr>
          <p:cNvPr id="3" name="Content Placeholder 2"/>
          <p:cNvSpPr>
            <a:spLocks noGrp="1"/>
          </p:cNvSpPr>
          <p:nvPr>
            <p:ph sz="half" idx="1"/>
          </p:nvPr>
        </p:nvSpPr>
        <p:spPr>
          <a:xfrm>
            <a:off x="838200" y="1825625"/>
            <a:ext cx="4944533"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5995" y="1825625"/>
            <a:ext cx="5181600" cy="4351338"/>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10604771" y="5559425"/>
            <a:ext cx="1079500" cy="830792"/>
          </a:xfrm>
          <a:prstGeom prst="rect">
            <a:avLst/>
          </a:prstGeom>
        </p:spPr>
      </p:pic>
      <p:sp>
        <p:nvSpPr>
          <p:cNvPr id="5" name="Slide Number Placeholder 4"/>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Tree>
    <p:extLst>
      <p:ext uri="{BB962C8B-B14F-4D97-AF65-F5344CB8AC3E}">
        <p14:creationId xmlns:p14="http://schemas.microsoft.com/office/powerpoint/2010/main" val="1955349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_b">
    <p:spTree>
      <p:nvGrpSpPr>
        <p:cNvPr id="1" name=""/>
        <p:cNvGrpSpPr/>
        <p:nvPr/>
      </p:nvGrpSpPr>
      <p:grpSpPr>
        <a:xfrm>
          <a:off x="0" y="0"/>
          <a:ext cx="0" cy="0"/>
          <a:chOff x="0" y="0"/>
          <a:chExt cx="0" cy="0"/>
        </a:xfrm>
      </p:grpSpPr>
      <p:sp>
        <p:nvSpPr>
          <p:cNvPr id="10" name="Rectangle 9"/>
          <p:cNvSpPr/>
          <p:nvPr userDrawn="1"/>
        </p:nvSpPr>
        <p:spPr>
          <a:xfrm>
            <a:off x="6096000" y="0"/>
            <a:ext cx="6096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11" name="Title 1"/>
          <p:cNvSpPr>
            <a:spLocks noGrp="1"/>
          </p:cNvSpPr>
          <p:nvPr>
            <p:ph type="title"/>
          </p:nvPr>
        </p:nvSpPr>
        <p:spPr>
          <a:xfrm>
            <a:off x="838200" y="365127"/>
            <a:ext cx="4944533" cy="1325563"/>
          </a:xfrm>
        </p:spPr>
        <p:txBody>
          <a:bodyPr/>
          <a:lstStyle>
            <a:lvl1pPr>
              <a:defRPr>
                <a:solidFill>
                  <a:schemeClr val="tx1"/>
                </a:solidFill>
                <a:latin typeface="Real Head Pro" charset="0"/>
                <a:ea typeface="Real Head Pro" charset="0"/>
                <a:cs typeface="Real Head Pro" charset="0"/>
              </a:defRPr>
            </a:lvl1pPr>
          </a:lstStyle>
          <a:p>
            <a:r>
              <a:rPr lang="en-US"/>
              <a:t>Click to edit Master title style</a:t>
            </a:r>
          </a:p>
        </p:txBody>
      </p:sp>
      <p:sp>
        <p:nvSpPr>
          <p:cNvPr id="12" name="Content Placeholder 2"/>
          <p:cNvSpPr>
            <a:spLocks noGrp="1"/>
          </p:cNvSpPr>
          <p:nvPr>
            <p:ph sz="half" idx="1"/>
          </p:nvPr>
        </p:nvSpPr>
        <p:spPr>
          <a:xfrm>
            <a:off x="838200" y="1825625"/>
            <a:ext cx="4944533" cy="4351338"/>
          </a:xfrm>
        </p:spPr>
        <p:txBody>
          <a:bodyPr/>
          <a:lstStyle>
            <a:lvl1pPr>
              <a:defRPr>
                <a:solidFill>
                  <a:schemeClr val="tx1"/>
                </a:solidFill>
                <a:latin typeface="Real Text Pro" charset="0"/>
                <a:ea typeface="Real Text Pro" charset="0"/>
                <a:cs typeface="Real Text Pro" charset="0"/>
              </a:defRPr>
            </a:lvl1pPr>
            <a:lvl2pPr>
              <a:defRPr>
                <a:solidFill>
                  <a:schemeClr val="tx1"/>
                </a:solidFill>
                <a:latin typeface="Real Text Pro" charset="0"/>
                <a:ea typeface="Real Text Pro" charset="0"/>
                <a:cs typeface="Real Text Pro" charset="0"/>
              </a:defRPr>
            </a:lvl2pPr>
            <a:lvl3pPr>
              <a:defRPr>
                <a:solidFill>
                  <a:schemeClr val="tx1"/>
                </a:solidFill>
                <a:latin typeface="Real Text Pro" charset="0"/>
                <a:ea typeface="Real Text Pro" charset="0"/>
                <a:cs typeface="Real Text Pro" charset="0"/>
              </a:defRPr>
            </a:lvl3pPr>
            <a:lvl4pPr>
              <a:defRPr>
                <a:solidFill>
                  <a:schemeClr val="tx1"/>
                </a:solidFill>
                <a:latin typeface="Real Text Pro" charset="0"/>
                <a:ea typeface="Real Text Pro" charset="0"/>
                <a:cs typeface="Real Text Pro" charset="0"/>
              </a:defRPr>
            </a:lvl4pPr>
            <a:lvl5pPr>
              <a:defRPr>
                <a:solidFill>
                  <a:schemeClr val="tx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half" idx="2"/>
          </p:nvPr>
        </p:nvSpPr>
        <p:spPr>
          <a:xfrm>
            <a:off x="6553200" y="1825625"/>
            <a:ext cx="5181600"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a:stretch>
            <a:fillRect/>
          </a:stretch>
        </p:blipFill>
        <p:spPr>
          <a:xfrm>
            <a:off x="838201" y="6397397"/>
            <a:ext cx="2688771" cy="240173"/>
          </a:xfrm>
          <a:prstGeom prst="rect">
            <a:avLst/>
          </a:prstGeom>
        </p:spPr>
      </p:pic>
      <p:cxnSp>
        <p:nvCxnSpPr>
          <p:cNvPr id="16" name="Straight Connector 15"/>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a:stretch>
            <a:fillRect/>
          </a:stretch>
        </p:blipFill>
        <p:spPr>
          <a:xfrm>
            <a:off x="10604771" y="5559425"/>
            <a:ext cx="1079500" cy="830792"/>
          </a:xfrm>
          <a:prstGeom prst="rect">
            <a:avLst/>
          </a:prstGeom>
        </p:spPr>
      </p:pic>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pic>
        <p:nvPicPr>
          <p:cNvPr id="15" name="Picture 14">
            <a:extLst>
              <a:ext uri="{FF2B5EF4-FFF2-40B4-BE49-F238E27FC236}">
                <a16:creationId xmlns:a16="http://schemas.microsoft.com/office/drawing/2014/main" id="{44B0735D-83A4-4F8E-9F91-3FB40D79E95A}"/>
              </a:ext>
            </a:extLst>
          </p:cNvPr>
          <p:cNvPicPr>
            <a:picLocks noChangeAspect="1"/>
          </p:cNvPicPr>
          <p:nvPr userDrawn="1"/>
        </p:nvPicPr>
        <p:blipFill rotWithShape="1">
          <a:blip r:embed="rId4"/>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553888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_dar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365127"/>
            <a:ext cx="4944533" cy="1325563"/>
          </a:xfrm>
        </p:spPr>
        <p:txBody>
          <a:bodyPr/>
          <a:lstStyle>
            <a:lvl1pPr>
              <a:defRPr>
                <a:solidFill>
                  <a:schemeClr val="bg1"/>
                </a:solidFill>
                <a:latin typeface="Real Head Pro" charset="0"/>
                <a:ea typeface="Real Head Pro" charset="0"/>
                <a:cs typeface="Real Head Pro" charset="0"/>
              </a:defRPr>
            </a:lvl1pPr>
          </a:lstStyle>
          <a:p>
            <a:r>
              <a:rPr lang="en-US"/>
              <a:t>Click to edit Master title style</a:t>
            </a:r>
          </a:p>
        </p:txBody>
      </p:sp>
      <p:sp>
        <p:nvSpPr>
          <p:cNvPr id="3" name="Content Placeholder 2"/>
          <p:cNvSpPr>
            <a:spLocks noGrp="1"/>
          </p:cNvSpPr>
          <p:nvPr>
            <p:ph sz="half" idx="1"/>
          </p:nvPr>
        </p:nvSpPr>
        <p:spPr>
          <a:xfrm>
            <a:off x="838200" y="1825625"/>
            <a:ext cx="4944533"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sz="half" idx="10"/>
          </p:nvPr>
        </p:nvSpPr>
        <p:spPr>
          <a:xfrm>
            <a:off x="6535995" y="1825625"/>
            <a:ext cx="4944533"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6150761" y="1825625"/>
            <a:ext cx="0" cy="4571772"/>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stretch>
            <a:fillRect/>
          </a:stretch>
        </p:blipFill>
        <p:spPr>
          <a:xfrm>
            <a:off x="10604771" y="5559425"/>
            <a:ext cx="1079500" cy="830792"/>
          </a:xfrm>
          <a:prstGeom prst="rect">
            <a:avLst/>
          </a:prstGeom>
        </p:spPr>
      </p:pic>
      <p:sp>
        <p:nvSpPr>
          <p:cNvPr id="4" name="Slide Number Placeholder 3"/>
          <p:cNvSpPr>
            <a:spLocks noGrp="1"/>
          </p:cNvSpPr>
          <p:nvPr>
            <p:ph type="sldNum" sz="quarter" idx="11"/>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Tree>
    <p:extLst>
      <p:ext uri="{BB962C8B-B14F-4D97-AF65-F5344CB8AC3E}">
        <p14:creationId xmlns:p14="http://schemas.microsoft.com/office/powerpoint/2010/main" val="42068035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_light">
    <p:spTree>
      <p:nvGrpSpPr>
        <p:cNvPr id="1" name=""/>
        <p:cNvGrpSpPr/>
        <p:nvPr/>
      </p:nvGrpSpPr>
      <p:grpSpPr>
        <a:xfrm>
          <a:off x="0" y="0"/>
          <a:ext cx="0" cy="0"/>
          <a:chOff x="0" y="0"/>
          <a:chExt cx="0" cy="0"/>
        </a:xfrm>
      </p:grpSpPr>
      <p:sp>
        <p:nvSpPr>
          <p:cNvPr id="11" name="Title 1"/>
          <p:cNvSpPr>
            <a:spLocks noGrp="1"/>
          </p:cNvSpPr>
          <p:nvPr>
            <p:ph type="title"/>
          </p:nvPr>
        </p:nvSpPr>
        <p:spPr>
          <a:xfrm>
            <a:off x="838200" y="365127"/>
            <a:ext cx="4944533" cy="1325563"/>
          </a:xfrm>
        </p:spPr>
        <p:txBody>
          <a:bodyPr/>
          <a:lstStyle>
            <a:lvl1pPr>
              <a:defRPr>
                <a:solidFill>
                  <a:schemeClr val="tx1"/>
                </a:solidFill>
                <a:latin typeface="Real Head Pro" charset="0"/>
                <a:ea typeface="Real Head Pro" charset="0"/>
                <a:cs typeface="Real Head Pro" charset="0"/>
              </a:defRPr>
            </a:lvl1pPr>
          </a:lstStyle>
          <a:p>
            <a:r>
              <a:rPr lang="en-US"/>
              <a:t>Click to edit Master title style</a:t>
            </a:r>
          </a:p>
        </p:txBody>
      </p:sp>
      <p:sp>
        <p:nvSpPr>
          <p:cNvPr id="12" name="Content Placeholder 2"/>
          <p:cNvSpPr>
            <a:spLocks noGrp="1"/>
          </p:cNvSpPr>
          <p:nvPr>
            <p:ph sz="half" idx="1"/>
          </p:nvPr>
        </p:nvSpPr>
        <p:spPr>
          <a:xfrm>
            <a:off x="838200" y="1825625"/>
            <a:ext cx="4944533" cy="4351338"/>
          </a:xfrm>
        </p:spPr>
        <p:txBody>
          <a:bodyPr/>
          <a:lstStyle>
            <a:lvl1pPr>
              <a:defRPr>
                <a:solidFill>
                  <a:schemeClr val="tx1"/>
                </a:solidFill>
                <a:latin typeface="Real Text Pro" charset="0"/>
                <a:ea typeface="Real Text Pro" charset="0"/>
                <a:cs typeface="Real Text Pro" charset="0"/>
              </a:defRPr>
            </a:lvl1pPr>
            <a:lvl2pPr>
              <a:defRPr>
                <a:solidFill>
                  <a:schemeClr val="tx1"/>
                </a:solidFill>
                <a:latin typeface="Real Text Pro" charset="0"/>
                <a:ea typeface="Real Text Pro" charset="0"/>
                <a:cs typeface="Real Text Pro" charset="0"/>
              </a:defRPr>
            </a:lvl2pPr>
            <a:lvl3pPr>
              <a:defRPr>
                <a:solidFill>
                  <a:schemeClr val="tx1"/>
                </a:solidFill>
                <a:latin typeface="Real Text Pro" charset="0"/>
                <a:ea typeface="Real Text Pro" charset="0"/>
                <a:cs typeface="Real Text Pro" charset="0"/>
              </a:defRPr>
            </a:lvl3pPr>
            <a:lvl4pPr>
              <a:defRPr>
                <a:solidFill>
                  <a:schemeClr val="tx1"/>
                </a:solidFill>
                <a:latin typeface="Real Text Pro" charset="0"/>
                <a:ea typeface="Real Text Pro" charset="0"/>
                <a:cs typeface="Real Text Pro" charset="0"/>
              </a:defRPr>
            </a:lvl4pPr>
            <a:lvl5pPr>
              <a:defRPr>
                <a:solidFill>
                  <a:schemeClr val="tx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a:stretch>
            <a:fillRect/>
          </a:stretch>
        </p:blipFill>
        <p:spPr>
          <a:xfrm>
            <a:off x="838201" y="6397397"/>
            <a:ext cx="2688771" cy="240173"/>
          </a:xfrm>
          <a:prstGeom prst="rect">
            <a:avLst/>
          </a:prstGeom>
        </p:spPr>
      </p:pic>
      <p:cxnSp>
        <p:nvCxnSpPr>
          <p:cNvPr id="16" name="Straight Connector 15"/>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150761" y="1825625"/>
            <a:ext cx="0" cy="4571772"/>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sz="half" idx="10"/>
          </p:nvPr>
        </p:nvSpPr>
        <p:spPr>
          <a:xfrm>
            <a:off x="6553200" y="1825625"/>
            <a:ext cx="4944533" cy="4351338"/>
          </a:xfrm>
        </p:spPr>
        <p:txBody>
          <a:bodyPr/>
          <a:lstStyle>
            <a:lvl1pPr>
              <a:defRPr>
                <a:solidFill>
                  <a:schemeClr val="tx1"/>
                </a:solidFill>
                <a:latin typeface="Real Text Pro" charset="0"/>
                <a:ea typeface="Real Text Pro" charset="0"/>
                <a:cs typeface="Real Text Pro" charset="0"/>
              </a:defRPr>
            </a:lvl1pPr>
            <a:lvl2pPr>
              <a:defRPr>
                <a:solidFill>
                  <a:schemeClr val="tx1"/>
                </a:solidFill>
                <a:latin typeface="Real Text Pro" charset="0"/>
                <a:ea typeface="Real Text Pro" charset="0"/>
                <a:cs typeface="Real Text Pro" charset="0"/>
              </a:defRPr>
            </a:lvl2pPr>
            <a:lvl3pPr>
              <a:defRPr>
                <a:solidFill>
                  <a:schemeClr val="tx1"/>
                </a:solidFill>
                <a:latin typeface="Real Text Pro" charset="0"/>
                <a:ea typeface="Real Text Pro" charset="0"/>
                <a:cs typeface="Real Text Pro" charset="0"/>
              </a:defRPr>
            </a:lvl3pPr>
            <a:lvl4pPr>
              <a:defRPr>
                <a:solidFill>
                  <a:schemeClr val="tx1"/>
                </a:solidFill>
                <a:latin typeface="Real Text Pro" charset="0"/>
                <a:ea typeface="Real Text Pro" charset="0"/>
                <a:cs typeface="Real Text Pro" charset="0"/>
              </a:defRPr>
            </a:lvl4pPr>
            <a:lvl5pPr>
              <a:defRPr>
                <a:solidFill>
                  <a:schemeClr val="tx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p:cNvPicPr>
            <a:picLocks noChangeAspect="1"/>
          </p:cNvPicPr>
          <p:nvPr userDrawn="1"/>
        </p:nvPicPr>
        <p:blipFill>
          <a:blip r:embed="rId3"/>
          <a:stretch>
            <a:fillRect/>
          </a:stretch>
        </p:blipFill>
        <p:spPr>
          <a:xfrm>
            <a:off x="10604771" y="5559425"/>
            <a:ext cx="1079500" cy="830792"/>
          </a:xfrm>
          <a:prstGeom prst="rect">
            <a:avLst/>
          </a:prstGeom>
        </p:spPr>
      </p:pic>
      <p:sp>
        <p:nvSpPr>
          <p:cNvPr id="2" name="Slide Number Placeholder 1"/>
          <p:cNvSpPr>
            <a:spLocks noGrp="1"/>
          </p:cNvSpPr>
          <p:nvPr>
            <p:ph type="sldNum" sz="quarter" idx="11"/>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pic>
        <p:nvPicPr>
          <p:cNvPr id="10" name="Picture 9">
            <a:extLst>
              <a:ext uri="{FF2B5EF4-FFF2-40B4-BE49-F238E27FC236}">
                <a16:creationId xmlns:a16="http://schemas.microsoft.com/office/drawing/2014/main" id="{3F44B684-5082-42DC-8B31-9B41E69F70B2}"/>
              </a:ext>
            </a:extLst>
          </p:cNvPr>
          <p:cNvPicPr>
            <a:picLocks noChangeAspect="1"/>
          </p:cNvPicPr>
          <p:nvPr userDrawn="1"/>
        </p:nvPicPr>
        <p:blipFill rotWithShape="1">
          <a:blip r:embed="rId4"/>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132594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Image_a">
    <p:spTree>
      <p:nvGrpSpPr>
        <p:cNvPr id="1" name=""/>
        <p:cNvGrpSpPr/>
        <p:nvPr/>
      </p:nvGrpSpPr>
      <p:grpSpPr>
        <a:xfrm>
          <a:off x="0" y="0"/>
          <a:ext cx="0" cy="0"/>
          <a:chOff x="0" y="0"/>
          <a:chExt cx="0" cy="0"/>
        </a:xfrm>
      </p:grpSpPr>
      <p:sp>
        <p:nvSpPr>
          <p:cNvPr id="9" name="Rectangle 8"/>
          <p:cNvSpPr/>
          <p:nvPr userDrawn="1"/>
        </p:nvSpPr>
        <p:spPr>
          <a:xfrm>
            <a:off x="4974772" y="0"/>
            <a:ext cx="721722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4" name="Text Placeholder 3"/>
          <p:cNvSpPr>
            <a:spLocks noGrp="1"/>
          </p:cNvSpPr>
          <p:nvPr>
            <p:ph type="body" sz="half" idx="2" hasCustomPrompt="1"/>
          </p:nvPr>
        </p:nvSpPr>
        <p:spPr>
          <a:xfrm>
            <a:off x="839788" y="2057400"/>
            <a:ext cx="3932237" cy="3811588"/>
          </a:xfrm>
        </p:spPr>
        <p:txBody>
          <a:bodyPr/>
          <a:lstStyle>
            <a:lvl1pPr marL="285750" indent="-285750">
              <a:buFont typeface="Arial" panose="020B0604020202020204" pitchFamily="34" charset="0"/>
              <a:buChar char="•"/>
              <a:defRPr sz="1600">
                <a:latin typeface="Real Text Pro" charset="0"/>
                <a:ea typeface="Real Text Pro" charset="0"/>
                <a:cs typeface="Real Text Pro" charset="0"/>
              </a:defRPr>
            </a:lvl1pPr>
            <a:lvl2pPr marL="742939" indent="-285750">
              <a:buFont typeface="Arial" panose="020B0604020202020204" pitchFamily="34" charset="0"/>
              <a:buChar char="•"/>
              <a:defRPr sz="1400"/>
            </a:lvl2pPr>
            <a:lvl3pPr marL="1085827" indent="-171450">
              <a:buFont typeface="Arial" panose="020B0604020202020204" pitchFamily="34" charset="0"/>
              <a:buChar char="•"/>
              <a:defRPr sz="1200"/>
            </a:lvl3pPr>
            <a:lvl4pPr marL="1543016" indent="-171450">
              <a:buFont typeface="Arial" panose="020B0604020202020204" pitchFamily="34" charset="0"/>
              <a:buChar char="•"/>
              <a:defRPr sz="1000"/>
            </a:lvl4pPr>
            <a:lvl5pPr marL="2000204" indent="-171450">
              <a:buFont typeface="Arial" panose="020B0604020202020204" pitchFamily="34" charset="0"/>
              <a:buChar char="•"/>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a:p>
            <a:pPr lvl="1"/>
            <a:r>
              <a:rPr lang="en-US"/>
              <a:t>Second level</a:t>
            </a:r>
          </a:p>
          <a:p>
            <a:pPr lvl="2"/>
            <a:r>
              <a:rPr lang="en-US"/>
              <a:t>Third level</a:t>
            </a:r>
          </a:p>
        </p:txBody>
      </p:sp>
      <p:sp>
        <p:nvSpPr>
          <p:cNvPr id="7" name="Title 1"/>
          <p:cNvSpPr>
            <a:spLocks noGrp="1"/>
          </p:cNvSpPr>
          <p:nvPr>
            <p:ph type="title" hasCustomPrompt="1"/>
          </p:nvPr>
        </p:nvSpPr>
        <p:spPr>
          <a:xfrm>
            <a:off x="839788" y="457200"/>
            <a:ext cx="3932237" cy="1379768"/>
          </a:xfrm>
        </p:spPr>
        <p:txBody>
          <a:bodyPr anchor="b"/>
          <a:lstStyle>
            <a:lvl1pPr>
              <a:defRPr sz="3200">
                <a:solidFill>
                  <a:schemeClr val="tx1"/>
                </a:solidFill>
                <a:latin typeface="Real Text Pro" charset="0"/>
                <a:ea typeface="Real Text Pro" charset="0"/>
                <a:cs typeface="Real Text Pro" charset="0"/>
              </a:defRPr>
            </a:lvl1pPr>
          </a:lstStyle>
          <a:p>
            <a:r>
              <a:rPr lang="en-US"/>
              <a:t>Title Here – Image on Black</a:t>
            </a:r>
          </a:p>
        </p:txBody>
      </p:sp>
      <p:cxnSp>
        <p:nvCxnSpPr>
          <p:cNvPr id="10" name="Straight Connector 9"/>
          <p:cNvCxnSpPr/>
          <p:nvPr userDrawn="1"/>
        </p:nvCxnSpPr>
        <p:spPr>
          <a:xfrm>
            <a:off x="838201" y="1841630"/>
            <a:ext cx="3933825"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10604771" y="5559425"/>
            <a:ext cx="1079500" cy="830792"/>
          </a:xfrm>
          <a:prstGeom prst="rect">
            <a:avLst/>
          </a:prstGeom>
        </p:spPr>
      </p:pic>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6" name="Picture Placeholder 5">
            <a:extLst>
              <a:ext uri="{FF2B5EF4-FFF2-40B4-BE49-F238E27FC236}">
                <a16:creationId xmlns:a16="http://schemas.microsoft.com/office/drawing/2014/main" id="{2ADCC06A-3F72-4A46-B666-4BC6A0CBBE09}"/>
              </a:ext>
            </a:extLst>
          </p:cNvPr>
          <p:cNvSpPr>
            <a:spLocks noGrp="1"/>
          </p:cNvSpPr>
          <p:nvPr>
            <p:ph type="pic" sz="quarter" idx="11"/>
          </p:nvPr>
        </p:nvSpPr>
        <p:spPr>
          <a:xfrm>
            <a:off x="5576888" y="1262590"/>
            <a:ext cx="6183312" cy="3965575"/>
          </a:xfrm>
        </p:spPr>
        <p:txBody>
          <a:bodyPr/>
          <a:lstStyle/>
          <a:p>
            <a:endParaRPr lang="en-US"/>
          </a:p>
        </p:txBody>
      </p:sp>
      <p:pic>
        <p:nvPicPr>
          <p:cNvPr id="11" name="Picture 10">
            <a:extLst>
              <a:ext uri="{FF2B5EF4-FFF2-40B4-BE49-F238E27FC236}">
                <a16:creationId xmlns:a16="http://schemas.microsoft.com/office/drawing/2014/main" id="{8A56130A-F447-42A6-B5E9-120368145013}"/>
              </a:ext>
            </a:extLst>
          </p:cNvPr>
          <p:cNvPicPr>
            <a:picLocks noChangeAspect="1"/>
          </p:cNvPicPr>
          <p:nvPr userDrawn="1"/>
        </p:nvPicPr>
        <p:blipFill rotWithShape="1">
          <a:blip r:embed="rId3"/>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41624664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Image_b">
    <p:spTree>
      <p:nvGrpSpPr>
        <p:cNvPr id="1" name=""/>
        <p:cNvGrpSpPr/>
        <p:nvPr/>
      </p:nvGrpSpPr>
      <p:grpSpPr>
        <a:xfrm>
          <a:off x="0" y="0"/>
          <a:ext cx="0" cy="0"/>
          <a:chOff x="0" y="0"/>
          <a:chExt cx="0" cy="0"/>
        </a:xfrm>
      </p:grpSpPr>
      <p:sp>
        <p:nvSpPr>
          <p:cNvPr id="6" name="Rectangle 5"/>
          <p:cNvSpPr/>
          <p:nvPr userDrawn="1"/>
        </p:nvSpPr>
        <p:spPr>
          <a:xfrm>
            <a:off x="0" y="0"/>
            <a:ext cx="5102578"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4" name="Text Placeholder 3"/>
          <p:cNvSpPr>
            <a:spLocks noGrp="1"/>
          </p:cNvSpPr>
          <p:nvPr>
            <p:ph type="body" sz="half" idx="2" hasCustomPrompt="1"/>
          </p:nvPr>
        </p:nvSpPr>
        <p:spPr>
          <a:xfrm>
            <a:off x="839788" y="2057400"/>
            <a:ext cx="3932237" cy="3811588"/>
          </a:xfrm>
        </p:spPr>
        <p:txBody>
          <a:bodyPr/>
          <a:lstStyle>
            <a:lvl1pPr marL="285750" indent="-285750">
              <a:buFont typeface="Arial" panose="020B0604020202020204" pitchFamily="34" charset="0"/>
              <a:buChar char="•"/>
              <a:defRPr sz="1600">
                <a:solidFill>
                  <a:schemeClr val="bg1"/>
                </a:solidFill>
                <a:latin typeface="Real Text Pro" charset="0"/>
                <a:ea typeface="Real Text Pro" charset="0"/>
                <a:cs typeface="Real Text Pro" charset="0"/>
              </a:defRPr>
            </a:lvl1pPr>
            <a:lvl2pPr marL="742939" indent="-285750">
              <a:buFont typeface="Arial" panose="020B0604020202020204" pitchFamily="34" charset="0"/>
              <a:buChar char="•"/>
              <a:defRPr sz="1400">
                <a:solidFill>
                  <a:schemeClr val="bg1"/>
                </a:solidFill>
              </a:defRPr>
            </a:lvl2pPr>
            <a:lvl3pPr marL="1085827" indent="-171450">
              <a:buFont typeface="Arial" panose="020B0604020202020204" pitchFamily="34" charset="0"/>
              <a:buChar char="•"/>
              <a:defRPr sz="1200">
                <a:solidFill>
                  <a:schemeClr val="bg1"/>
                </a:solidFill>
              </a:defRPr>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a:p>
            <a:pPr lvl="1"/>
            <a:r>
              <a:rPr lang="en-US"/>
              <a:t>Second level</a:t>
            </a:r>
          </a:p>
          <a:p>
            <a:pPr lvl="2"/>
            <a:r>
              <a:rPr lang="en-US"/>
              <a:t>Third level</a:t>
            </a:r>
          </a:p>
          <a:p>
            <a:pPr lvl="0"/>
            <a:endParaRPr lang="en-US"/>
          </a:p>
        </p:txBody>
      </p:sp>
      <p:sp>
        <p:nvSpPr>
          <p:cNvPr id="8" name="Title 1"/>
          <p:cNvSpPr>
            <a:spLocks noGrp="1"/>
          </p:cNvSpPr>
          <p:nvPr>
            <p:ph type="title" hasCustomPrompt="1"/>
          </p:nvPr>
        </p:nvSpPr>
        <p:spPr>
          <a:xfrm>
            <a:off x="839788" y="457200"/>
            <a:ext cx="3932237" cy="1379768"/>
          </a:xfrm>
        </p:spPr>
        <p:txBody>
          <a:bodyPr anchor="b"/>
          <a:lstStyle>
            <a:lvl1pPr>
              <a:defRPr sz="3200">
                <a:solidFill>
                  <a:schemeClr val="bg1"/>
                </a:solidFill>
                <a:latin typeface="Real Text Pro" charset="0"/>
                <a:ea typeface="Real Text Pro" charset="0"/>
                <a:cs typeface="Real Text Pro" charset="0"/>
              </a:defRPr>
            </a:lvl1pPr>
          </a:lstStyle>
          <a:p>
            <a:r>
              <a:rPr lang="en-US"/>
              <a:t>Title Here – Image on White</a:t>
            </a:r>
          </a:p>
        </p:txBody>
      </p:sp>
      <p:cxnSp>
        <p:nvCxnSpPr>
          <p:cNvPr id="9" name="Straight Connector 8"/>
          <p:cNvCxnSpPr/>
          <p:nvPr userDrawn="1"/>
        </p:nvCxnSpPr>
        <p:spPr>
          <a:xfrm>
            <a:off x="838201" y="1841630"/>
            <a:ext cx="3933825"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10604771" y="5559425"/>
            <a:ext cx="1079500" cy="830792"/>
          </a:xfrm>
          <a:prstGeom prst="rect">
            <a:avLst/>
          </a:prstGeom>
        </p:spPr>
      </p:pic>
      <p:sp>
        <p:nvSpPr>
          <p:cNvPr id="2" name="Slide Number Placeholder 1"/>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11" name="Picture Placeholder 5">
            <a:extLst>
              <a:ext uri="{FF2B5EF4-FFF2-40B4-BE49-F238E27FC236}">
                <a16:creationId xmlns:a16="http://schemas.microsoft.com/office/drawing/2014/main" id="{D2D8BB13-04C6-4244-BF0F-D230697E6160}"/>
              </a:ext>
            </a:extLst>
          </p:cNvPr>
          <p:cNvSpPr>
            <a:spLocks noGrp="1"/>
          </p:cNvSpPr>
          <p:nvPr>
            <p:ph type="pic" sz="quarter" idx="11"/>
          </p:nvPr>
        </p:nvSpPr>
        <p:spPr>
          <a:xfrm>
            <a:off x="5576888" y="1262590"/>
            <a:ext cx="6183312" cy="3965575"/>
          </a:xfrm>
        </p:spPr>
        <p:txBody>
          <a:bodyPr/>
          <a:lstStyle/>
          <a:p>
            <a:endParaRPr lang="en-US"/>
          </a:p>
        </p:txBody>
      </p:sp>
    </p:spTree>
    <p:extLst>
      <p:ext uri="{BB962C8B-B14F-4D97-AF65-F5344CB8AC3E}">
        <p14:creationId xmlns:p14="http://schemas.microsoft.com/office/powerpoint/2010/main" val="951892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Bleed Image with Content_Light">
    <p:spTree>
      <p:nvGrpSpPr>
        <p:cNvPr id="1" name=""/>
        <p:cNvGrpSpPr/>
        <p:nvPr/>
      </p:nvGrpSpPr>
      <p:grpSpPr>
        <a:xfrm>
          <a:off x="0" y="0"/>
          <a:ext cx="0" cy="0"/>
          <a:chOff x="0" y="0"/>
          <a:chExt cx="0" cy="0"/>
        </a:xfrm>
      </p:grpSpPr>
      <p:sp>
        <p:nvSpPr>
          <p:cNvPr id="9" name="Rectangle 8"/>
          <p:cNvSpPr/>
          <p:nvPr userDrawn="1"/>
        </p:nvSpPr>
        <p:spPr>
          <a:xfrm>
            <a:off x="0" y="0"/>
            <a:ext cx="4963887"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5355343" y="558800"/>
            <a:ext cx="6588301" cy="1379768"/>
          </a:xfrm>
        </p:spPr>
        <p:txBody>
          <a:bodyPr anchor="b"/>
          <a:lstStyle>
            <a:lvl1pPr>
              <a:defRPr sz="3200">
                <a:solidFill>
                  <a:schemeClr val="tx1"/>
                </a:solidFill>
                <a:latin typeface="Real Text Pro" charset="0"/>
                <a:ea typeface="Real Text Pro" charset="0"/>
                <a:cs typeface="Real Text Pro" charset="0"/>
              </a:defRPr>
            </a:lvl1pPr>
          </a:lstStyle>
          <a:p>
            <a:r>
              <a:rPr lang="en-US"/>
              <a:t>Title – Full Bleed Picture</a:t>
            </a:r>
          </a:p>
        </p:txBody>
      </p:sp>
      <p:sp>
        <p:nvSpPr>
          <p:cNvPr id="4" name="Text Placeholder 3"/>
          <p:cNvSpPr>
            <a:spLocks noGrp="1"/>
          </p:cNvSpPr>
          <p:nvPr>
            <p:ph type="body" sz="half" idx="2" hasCustomPrompt="1"/>
          </p:nvPr>
        </p:nvSpPr>
        <p:spPr>
          <a:xfrm>
            <a:off x="5355343" y="2159000"/>
            <a:ext cx="6588301" cy="3811588"/>
          </a:xfrm>
        </p:spPr>
        <p:txBody>
          <a:bodyPr/>
          <a:lstStyle>
            <a:lvl1pPr marL="285750" indent="-285750">
              <a:buFont typeface="Arial" panose="020B0604020202020204" pitchFamily="34" charset="0"/>
              <a:buChar char="•"/>
              <a:defRPr sz="1600">
                <a:solidFill>
                  <a:schemeClr val="tx1"/>
                </a:solidFill>
                <a:latin typeface="Real Text Pro" charset="0"/>
                <a:ea typeface="Real Text Pro" charset="0"/>
                <a:cs typeface="Real Text Pro" charset="0"/>
              </a:defRPr>
            </a:lvl1pPr>
            <a:lvl2pPr marL="742939" indent="-285750">
              <a:buFont typeface="Arial" panose="020B0604020202020204" pitchFamily="34" charset="0"/>
              <a:buChar char="•"/>
              <a:defRPr sz="1400">
                <a:solidFill>
                  <a:schemeClr val="tx1"/>
                </a:solidFill>
              </a:defRPr>
            </a:lvl2pPr>
            <a:lvl3pPr marL="1085827" indent="-171450">
              <a:buFont typeface="Arial" panose="020B0604020202020204" pitchFamily="34" charset="0"/>
              <a:buChar char="•"/>
              <a:defRPr sz="1200">
                <a:solidFill>
                  <a:schemeClr val="tx1"/>
                </a:solidFill>
              </a:defRPr>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a:p>
            <a:pPr lvl="1"/>
            <a:r>
              <a:rPr lang="en-US"/>
              <a:t>Second level</a:t>
            </a:r>
          </a:p>
          <a:p>
            <a:pPr lvl="2"/>
            <a:r>
              <a:rPr lang="en-US"/>
              <a:t>Third level</a:t>
            </a:r>
          </a:p>
        </p:txBody>
      </p:sp>
      <p:cxnSp>
        <p:nvCxnSpPr>
          <p:cNvPr id="8" name="Straight Connector 7"/>
          <p:cNvCxnSpPr>
            <a:cxnSpLocks/>
          </p:cNvCxnSpPr>
          <p:nvPr userDrawn="1"/>
        </p:nvCxnSpPr>
        <p:spPr>
          <a:xfrm>
            <a:off x="5353755" y="1917531"/>
            <a:ext cx="6589889"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10604771" y="5559425"/>
            <a:ext cx="1079500" cy="830792"/>
          </a:xfrm>
          <a:prstGeom prst="rect">
            <a:avLst/>
          </a:prstGeom>
        </p:spPr>
      </p:pic>
      <p:sp>
        <p:nvSpPr>
          <p:cNvPr id="5" name="Slide Number Placeholder 4"/>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7" name="Picture Placeholder 6">
            <a:extLst>
              <a:ext uri="{FF2B5EF4-FFF2-40B4-BE49-F238E27FC236}">
                <a16:creationId xmlns:a16="http://schemas.microsoft.com/office/drawing/2014/main" id="{8C42540C-E1DF-4747-A482-F000E036E307}"/>
              </a:ext>
            </a:extLst>
          </p:cNvPr>
          <p:cNvSpPr>
            <a:spLocks noGrp="1"/>
          </p:cNvSpPr>
          <p:nvPr>
            <p:ph type="pic" sz="quarter" idx="11"/>
          </p:nvPr>
        </p:nvSpPr>
        <p:spPr>
          <a:xfrm>
            <a:off x="-109973" y="-44532"/>
            <a:ext cx="5226933" cy="6947063"/>
          </a:xfrm>
        </p:spPr>
        <p:txBody>
          <a:bodyPr/>
          <a:lstStyle>
            <a:lvl1pPr marL="0" indent="0">
              <a:buNone/>
              <a:defRPr/>
            </a:lvl1pPr>
          </a:lstStyle>
          <a:p>
            <a:endParaRPr lang="en-US"/>
          </a:p>
        </p:txBody>
      </p:sp>
    </p:spTree>
    <p:extLst>
      <p:ext uri="{BB962C8B-B14F-4D97-AF65-F5344CB8AC3E}">
        <p14:creationId xmlns:p14="http://schemas.microsoft.com/office/powerpoint/2010/main" val="3069994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End Slide_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3090" y="1206500"/>
            <a:ext cx="5839012" cy="1524000"/>
          </a:xfrm>
        </p:spPr>
        <p:txBody>
          <a:bodyPr>
            <a:normAutofit/>
          </a:bodyPr>
          <a:lstStyle>
            <a:lvl1pPr algn="ctr">
              <a:defRPr sz="6000" b="1" i="0">
                <a:latin typeface="Real Text Pro Demibold" charset="0"/>
                <a:ea typeface="Real Text Pro Demibold" charset="0"/>
                <a:cs typeface="Real Text Pro Demibold" charset="0"/>
              </a:defRPr>
            </a:lvl1pPr>
          </a:lstStyle>
          <a:p>
            <a:r>
              <a:rPr lang="en-US"/>
              <a:t>Thank You!</a:t>
            </a:r>
          </a:p>
        </p:txBody>
      </p:sp>
      <p:cxnSp>
        <p:nvCxnSpPr>
          <p:cNvPr id="5" name="Straight Connector 4"/>
          <p:cNvCxnSpPr/>
          <p:nvPr userDrawn="1"/>
        </p:nvCxnSpPr>
        <p:spPr>
          <a:xfrm>
            <a:off x="2514600" y="2997200"/>
            <a:ext cx="737044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4509995" y="3528579"/>
            <a:ext cx="3505201" cy="2336801"/>
          </a:xfrm>
          <a:prstGeom prst="rect">
            <a:avLst/>
          </a:prstGeom>
        </p:spPr>
      </p:pic>
    </p:spTree>
    <p:extLst>
      <p:ext uri="{BB962C8B-B14F-4D97-AF65-F5344CB8AC3E}">
        <p14:creationId xmlns:p14="http://schemas.microsoft.com/office/powerpoint/2010/main" val="3634347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Bleed Image with Content_Dark">
    <p:spTree>
      <p:nvGrpSpPr>
        <p:cNvPr id="1" name=""/>
        <p:cNvGrpSpPr/>
        <p:nvPr/>
      </p:nvGrpSpPr>
      <p:grpSpPr>
        <a:xfrm>
          <a:off x="0" y="0"/>
          <a:ext cx="0" cy="0"/>
          <a:chOff x="0" y="0"/>
          <a:chExt cx="0" cy="0"/>
        </a:xfrm>
      </p:grpSpPr>
      <p:sp>
        <p:nvSpPr>
          <p:cNvPr id="9" name="Rectangle 8"/>
          <p:cNvSpPr/>
          <p:nvPr userDrawn="1"/>
        </p:nvSpPr>
        <p:spPr>
          <a:xfrm>
            <a:off x="4989689" y="-1"/>
            <a:ext cx="7202311" cy="69025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5355343" y="558800"/>
            <a:ext cx="6588301" cy="1379768"/>
          </a:xfrm>
        </p:spPr>
        <p:txBody>
          <a:bodyPr anchor="b"/>
          <a:lstStyle>
            <a:lvl1pPr>
              <a:defRPr sz="3200">
                <a:solidFill>
                  <a:schemeClr val="bg1"/>
                </a:solidFill>
                <a:latin typeface="Real Text Pro" charset="0"/>
                <a:ea typeface="Real Text Pro" charset="0"/>
                <a:cs typeface="Real Text Pro" charset="0"/>
              </a:defRPr>
            </a:lvl1pPr>
          </a:lstStyle>
          <a:p>
            <a:r>
              <a:rPr lang="en-US"/>
              <a:t>Title – Full Bleed Picture</a:t>
            </a:r>
          </a:p>
        </p:txBody>
      </p:sp>
      <p:sp>
        <p:nvSpPr>
          <p:cNvPr id="4" name="Text Placeholder 3"/>
          <p:cNvSpPr>
            <a:spLocks noGrp="1"/>
          </p:cNvSpPr>
          <p:nvPr>
            <p:ph type="body" sz="half" idx="2" hasCustomPrompt="1"/>
          </p:nvPr>
        </p:nvSpPr>
        <p:spPr>
          <a:xfrm>
            <a:off x="5355343" y="2159000"/>
            <a:ext cx="6588301" cy="3811588"/>
          </a:xfrm>
        </p:spPr>
        <p:txBody>
          <a:bodyPr/>
          <a:lstStyle>
            <a:lvl1pPr marL="285750" indent="-285750">
              <a:buFont typeface="Arial" panose="020B0604020202020204" pitchFamily="34" charset="0"/>
              <a:buChar char="•"/>
              <a:defRPr sz="1600">
                <a:solidFill>
                  <a:schemeClr val="bg1"/>
                </a:solidFill>
                <a:latin typeface="Real Text Pro" charset="0"/>
                <a:ea typeface="Real Text Pro" charset="0"/>
                <a:cs typeface="Real Text Pro" charset="0"/>
              </a:defRPr>
            </a:lvl1pPr>
            <a:lvl2pPr marL="742939" indent="-285750">
              <a:buFont typeface="Arial" panose="020B0604020202020204" pitchFamily="34" charset="0"/>
              <a:buChar char="•"/>
              <a:defRPr sz="1400">
                <a:solidFill>
                  <a:schemeClr val="bg1"/>
                </a:solidFill>
              </a:defRPr>
            </a:lvl2pPr>
            <a:lvl3pPr marL="1085827" indent="-171450">
              <a:buFont typeface="Arial" panose="020B0604020202020204" pitchFamily="34" charset="0"/>
              <a:buChar char="•"/>
              <a:defRPr sz="1200">
                <a:solidFill>
                  <a:schemeClr val="bg1"/>
                </a:solidFill>
              </a:defRPr>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a:p>
            <a:pPr lvl="1"/>
            <a:r>
              <a:rPr lang="en-US"/>
              <a:t>Second level</a:t>
            </a:r>
          </a:p>
          <a:p>
            <a:pPr lvl="2"/>
            <a:r>
              <a:rPr lang="en-US"/>
              <a:t>Third level</a:t>
            </a:r>
          </a:p>
        </p:txBody>
      </p:sp>
      <p:cxnSp>
        <p:nvCxnSpPr>
          <p:cNvPr id="8" name="Straight Connector 7"/>
          <p:cNvCxnSpPr>
            <a:cxnSpLocks/>
          </p:cNvCxnSpPr>
          <p:nvPr userDrawn="1"/>
        </p:nvCxnSpPr>
        <p:spPr>
          <a:xfrm>
            <a:off x="5353755" y="1917531"/>
            <a:ext cx="6589889"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7" name="Picture Placeholder 6">
            <a:extLst>
              <a:ext uri="{FF2B5EF4-FFF2-40B4-BE49-F238E27FC236}">
                <a16:creationId xmlns:a16="http://schemas.microsoft.com/office/drawing/2014/main" id="{8C42540C-E1DF-4747-A482-F000E036E307}"/>
              </a:ext>
            </a:extLst>
          </p:cNvPr>
          <p:cNvSpPr>
            <a:spLocks noGrp="1"/>
          </p:cNvSpPr>
          <p:nvPr>
            <p:ph type="pic" sz="quarter" idx="11" hasCustomPrompt="1"/>
          </p:nvPr>
        </p:nvSpPr>
        <p:spPr>
          <a:xfrm>
            <a:off x="-237244" y="-44532"/>
            <a:ext cx="5226933" cy="6947063"/>
          </a:xfrm>
        </p:spPr>
        <p:txBody>
          <a:bodyPr/>
          <a:lstStyle>
            <a:lvl1pPr marL="0" indent="0">
              <a:buNone/>
              <a:defRPr/>
            </a:lvl1pPr>
          </a:lstStyle>
          <a:p>
            <a:r>
              <a:rPr lang="en-US"/>
              <a:t>	</a:t>
            </a:r>
          </a:p>
          <a:p>
            <a:r>
              <a:rPr lang="en-US"/>
              <a:t>	</a:t>
            </a:r>
          </a:p>
        </p:txBody>
      </p:sp>
      <p:pic>
        <p:nvPicPr>
          <p:cNvPr id="10" name="Picture 9">
            <a:extLst>
              <a:ext uri="{FF2B5EF4-FFF2-40B4-BE49-F238E27FC236}">
                <a16:creationId xmlns:a16="http://schemas.microsoft.com/office/drawing/2014/main" id="{E683422E-96A1-C046-B5A3-EBB9EF54C189}"/>
              </a:ext>
            </a:extLst>
          </p:cNvPr>
          <p:cNvPicPr>
            <a:picLocks noChangeAspect="1"/>
          </p:cNvPicPr>
          <p:nvPr userDrawn="1"/>
        </p:nvPicPr>
        <p:blipFill>
          <a:blip r:embed="rId2"/>
          <a:stretch>
            <a:fillRect/>
          </a:stretch>
        </p:blipFill>
        <p:spPr>
          <a:xfrm>
            <a:off x="10604771" y="5559425"/>
            <a:ext cx="1079500" cy="830792"/>
          </a:xfrm>
          <a:prstGeom prst="rect">
            <a:avLst/>
          </a:prstGeom>
        </p:spPr>
      </p:pic>
    </p:spTree>
    <p:extLst>
      <p:ext uri="{BB962C8B-B14F-4D97-AF65-F5344CB8AC3E}">
        <p14:creationId xmlns:p14="http://schemas.microsoft.com/office/powerpoint/2010/main" val="2389612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alpha val="45000"/>
          </a:schemeClr>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838201" y="1332089"/>
            <a:ext cx="9766571"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10604771" y="5559425"/>
            <a:ext cx="1079500" cy="830792"/>
          </a:xfrm>
          <a:prstGeom prst="rect">
            <a:avLst/>
          </a:prstGeom>
        </p:spPr>
      </p:pic>
      <p:sp>
        <p:nvSpPr>
          <p:cNvPr id="3" name="Slide Number Placeholder 2"/>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4" name="Title 3"/>
          <p:cNvSpPr>
            <a:spLocks noGrp="1"/>
          </p:cNvSpPr>
          <p:nvPr>
            <p:ph type="title" hasCustomPrompt="1"/>
          </p:nvPr>
        </p:nvSpPr>
        <p:spPr/>
        <p:txBody>
          <a:bodyPr/>
          <a:lstStyle>
            <a:lvl1pPr>
              <a:defRPr/>
            </a:lvl1pPr>
          </a:lstStyle>
          <a:p>
            <a:r>
              <a:rPr lang="en-US"/>
              <a:t>Title – Chart Example</a:t>
            </a:r>
          </a:p>
        </p:txBody>
      </p:sp>
      <p:sp>
        <p:nvSpPr>
          <p:cNvPr id="5" name="Chart Placeholder 4">
            <a:extLst>
              <a:ext uri="{FF2B5EF4-FFF2-40B4-BE49-F238E27FC236}">
                <a16:creationId xmlns:a16="http://schemas.microsoft.com/office/drawing/2014/main" id="{2C436304-74C6-2A49-A8C4-DA04D212BCAE}"/>
              </a:ext>
            </a:extLst>
          </p:cNvPr>
          <p:cNvSpPr>
            <a:spLocks noGrp="1"/>
          </p:cNvSpPr>
          <p:nvPr>
            <p:ph type="chart" sz="quarter" idx="11"/>
          </p:nvPr>
        </p:nvSpPr>
        <p:spPr>
          <a:xfrm>
            <a:off x="838200" y="1843088"/>
            <a:ext cx="10515600" cy="4248150"/>
          </a:xfrm>
        </p:spPr>
        <p:txBody>
          <a:bodyPr/>
          <a:lstStyle/>
          <a:p>
            <a:endParaRPr lang="en-US"/>
          </a:p>
        </p:txBody>
      </p:sp>
      <p:pic>
        <p:nvPicPr>
          <p:cNvPr id="7" name="Picture 6">
            <a:extLst>
              <a:ext uri="{FF2B5EF4-FFF2-40B4-BE49-F238E27FC236}">
                <a16:creationId xmlns:a16="http://schemas.microsoft.com/office/drawing/2014/main" id="{8061075A-2FF4-40DD-AED6-B20EDE23EE34}"/>
              </a:ext>
            </a:extLst>
          </p:cNvPr>
          <p:cNvPicPr>
            <a:picLocks noChangeAspect="1"/>
          </p:cNvPicPr>
          <p:nvPr userDrawn="1"/>
        </p:nvPicPr>
        <p:blipFill rotWithShape="1">
          <a:blip r:embed="rId3"/>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577542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lide2b">
    <p:bg>
      <p:bgRef idx="1001">
        <a:schemeClr val="bg1"/>
      </p:bgRef>
    </p:bg>
    <p:spTree>
      <p:nvGrpSpPr>
        <p:cNvPr id="1" name=""/>
        <p:cNvGrpSpPr/>
        <p:nvPr/>
      </p:nvGrpSpPr>
      <p:grpSpPr>
        <a:xfrm>
          <a:off x="0" y="0"/>
          <a:ext cx="0" cy="0"/>
          <a:chOff x="0" y="0"/>
          <a:chExt cx="0" cy="0"/>
        </a:xfrm>
      </p:grpSpPr>
      <p:sp>
        <p:nvSpPr>
          <p:cNvPr id="10" name="Title 1"/>
          <p:cNvSpPr>
            <a:spLocks noGrp="1"/>
          </p:cNvSpPr>
          <p:nvPr>
            <p:ph type="title"/>
          </p:nvPr>
        </p:nvSpPr>
        <p:spPr>
          <a:xfrm>
            <a:off x="831851" y="1709740"/>
            <a:ext cx="5824589" cy="2852737"/>
          </a:xfrm>
        </p:spPr>
        <p:txBody>
          <a:bodyPr anchor="b"/>
          <a:lstStyle>
            <a:lvl1pPr>
              <a:defRPr sz="6000">
                <a:solidFill>
                  <a:schemeClr val="tx1"/>
                </a:solidFill>
              </a:defRPr>
            </a:lvl1pPr>
          </a:lstStyle>
          <a:p>
            <a:r>
              <a:rPr lang="en-US"/>
              <a:t>Click to edit Master title style</a:t>
            </a:r>
          </a:p>
        </p:txBody>
      </p:sp>
      <p:sp>
        <p:nvSpPr>
          <p:cNvPr id="11" name="Text Placeholder 2"/>
          <p:cNvSpPr>
            <a:spLocks noGrp="1"/>
          </p:cNvSpPr>
          <p:nvPr>
            <p:ph type="body" idx="1"/>
          </p:nvPr>
        </p:nvSpPr>
        <p:spPr>
          <a:xfrm>
            <a:off x="831851" y="4589465"/>
            <a:ext cx="5824589"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pic>
        <p:nvPicPr>
          <p:cNvPr id="2" name="Picture 1"/>
          <p:cNvPicPr>
            <a:picLocks noChangeAspect="1"/>
          </p:cNvPicPr>
          <p:nvPr userDrawn="1"/>
        </p:nvPicPr>
        <p:blipFill>
          <a:blip r:embed="rId2"/>
          <a:stretch>
            <a:fillRect/>
          </a:stretch>
        </p:blipFill>
        <p:spPr>
          <a:xfrm>
            <a:off x="7404101" y="368300"/>
            <a:ext cx="4552951" cy="632505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rtArt">
    <p:bg>
      <p:bgPr>
        <a:solidFill>
          <a:schemeClr val="bg1">
            <a:alpha val="45000"/>
          </a:schemeClr>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838201" y="1332089"/>
            <a:ext cx="9766571"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10604771" y="5559425"/>
            <a:ext cx="1079500" cy="830792"/>
          </a:xfrm>
          <a:prstGeom prst="rect">
            <a:avLst/>
          </a:prstGeom>
        </p:spPr>
      </p:pic>
      <p:sp>
        <p:nvSpPr>
          <p:cNvPr id="3" name="Slide Number Placeholder 2"/>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4" name="Title 3"/>
          <p:cNvSpPr>
            <a:spLocks noGrp="1"/>
          </p:cNvSpPr>
          <p:nvPr>
            <p:ph type="title" hasCustomPrompt="1"/>
          </p:nvPr>
        </p:nvSpPr>
        <p:spPr/>
        <p:txBody>
          <a:bodyPr/>
          <a:lstStyle>
            <a:lvl1pPr>
              <a:defRPr/>
            </a:lvl1pPr>
          </a:lstStyle>
          <a:p>
            <a:r>
              <a:rPr lang="en-US"/>
              <a:t>Title – SmartArt Example</a:t>
            </a:r>
          </a:p>
        </p:txBody>
      </p:sp>
      <p:sp>
        <p:nvSpPr>
          <p:cNvPr id="6" name="SmartArt Placeholder 5">
            <a:extLst>
              <a:ext uri="{FF2B5EF4-FFF2-40B4-BE49-F238E27FC236}">
                <a16:creationId xmlns:a16="http://schemas.microsoft.com/office/drawing/2014/main" id="{12773BB6-5B99-1C4F-8F4B-472D3A76FEE3}"/>
              </a:ext>
            </a:extLst>
          </p:cNvPr>
          <p:cNvSpPr>
            <a:spLocks noGrp="1"/>
          </p:cNvSpPr>
          <p:nvPr>
            <p:ph type="dgm" sz="quarter" idx="11"/>
          </p:nvPr>
        </p:nvSpPr>
        <p:spPr>
          <a:xfrm>
            <a:off x="838200" y="1690688"/>
            <a:ext cx="10515600" cy="4665662"/>
          </a:xfrm>
        </p:spPr>
        <p:txBody>
          <a:bodyPr/>
          <a:lstStyle/>
          <a:p>
            <a:endParaRPr lang="en-US"/>
          </a:p>
        </p:txBody>
      </p:sp>
      <p:pic>
        <p:nvPicPr>
          <p:cNvPr id="7" name="Picture 6">
            <a:extLst>
              <a:ext uri="{FF2B5EF4-FFF2-40B4-BE49-F238E27FC236}">
                <a16:creationId xmlns:a16="http://schemas.microsoft.com/office/drawing/2014/main" id="{90DA3702-16C2-4DE6-A271-EA63B84D33C2}"/>
              </a:ext>
            </a:extLst>
          </p:cNvPr>
          <p:cNvPicPr>
            <a:picLocks noChangeAspect="1"/>
          </p:cNvPicPr>
          <p:nvPr userDrawn="1"/>
        </p:nvPicPr>
        <p:blipFill rotWithShape="1">
          <a:blip r:embed="rId3"/>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401329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alpha val="45000"/>
          </a:schemeClr>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838201" y="1332089"/>
            <a:ext cx="9766571"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10604771" y="5559425"/>
            <a:ext cx="1079500" cy="830792"/>
          </a:xfrm>
          <a:prstGeom prst="rect">
            <a:avLst/>
          </a:prstGeom>
        </p:spPr>
      </p:pic>
      <p:sp>
        <p:nvSpPr>
          <p:cNvPr id="3" name="Slide Number Placeholder 2"/>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4" name="Title 3"/>
          <p:cNvSpPr>
            <a:spLocks noGrp="1"/>
          </p:cNvSpPr>
          <p:nvPr>
            <p:ph type="title" hasCustomPrompt="1"/>
          </p:nvPr>
        </p:nvSpPr>
        <p:spPr/>
        <p:txBody>
          <a:bodyPr/>
          <a:lstStyle>
            <a:lvl1pPr>
              <a:defRPr/>
            </a:lvl1pPr>
          </a:lstStyle>
          <a:p>
            <a:r>
              <a:rPr lang="en-US"/>
              <a:t>Title – Table Example</a:t>
            </a:r>
          </a:p>
        </p:txBody>
      </p:sp>
      <p:sp>
        <p:nvSpPr>
          <p:cNvPr id="5" name="Table Placeholder 4">
            <a:extLst>
              <a:ext uri="{FF2B5EF4-FFF2-40B4-BE49-F238E27FC236}">
                <a16:creationId xmlns:a16="http://schemas.microsoft.com/office/drawing/2014/main" id="{4836C344-5A38-7644-96BD-E1AA1C795819}"/>
              </a:ext>
            </a:extLst>
          </p:cNvPr>
          <p:cNvSpPr>
            <a:spLocks noGrp="1"/>
          </p:cNvSpPr>
          <p:nvPr>
            <p:ph type="tbl" sz="quarter" idx="11"/>
          </p:nvPr>
        </p:nvSpPr>
        <p:spPr>
          <a:xfrm>
            <a:off x="838200" y="1690688"/>
            <a:ext cx="10515600" cy="4410075"/>
          </a:xfrm>
        </p:spPr>
        <p:txBody>
          <a:bodyPr/>
          <a:lstStyle/>
          <a:p>
            <a:endParaRPr lang="en-US"/>
          </a:p>
        </p:txBody>
      </p:sp>
      <p:pic>
        <p:nvPicPr>
          <p:cNvPr id="7" name="Picture 6">
            <a:extLst>
              <a:ext uri="{FF2B5EF4-FFF2-40B4-BE49-F238E27FC236}">
                <a16:creationId xmlns:a16="http://schemas.microsoft.com/office/drawing/2014/main" id="{24E3B44B-AA49-47A1-9CB0-5DC760FF812B}"/>
              </a:ext>
            </a:extLst>
          </p:cNvPr>
          <p:cNvPicPr>
            <a:picLocks noChangeAspect="1"/>
          </p:cNvPicPr>
          <p:nvPr userDrawn="1"/>
        </p:nvPicPr>
        <p:blipFill rotWithShape="1">
          <a:blip r:embed="rId3"/>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20984864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Slide_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3090" y="1206500"/>
            <a:ext cx="5839012" cy="1524000"/>
          </a:xfrm>
        </p:spPr>
        <p:txBody>
          <a:bodyPr>
            <a:normAutofit/>
          </a:bodyPr>
          <a:lstStyle>
            <a:lvl1pPr algn="ctr">
              <a:defRPr sz="6000" b="1" i="0">
                <a:latin typeface="Real Text Pro Demibold" charset="0"/>
                <a:ea typeface="Real Text Pro Demibold" charset="0"/>
                <a:cs typeface="Real Text Pro Demibold" charset="0"/>
              </a:defRPr>
            </a:lvl1pPr>
          </a:lstStyle>
          <a:p>
            <a:r>
              <a:rPr lang="en-US"/>
              <a:t>Thank You!</a:t>
            </a:r>
          </a:p>
        </p:txBody>
      </p:sp>
      <p:cxnSp>
        <p:nvCxnSpPr>
          <p:cNvPr id="5" name="Straight Connector 4"/>
          <p:cNvCxnSpPr/>
          <p:nvPr userDrawn="1"/>
        </p:nvCxnSpPr>
        <p:spPr>
          <a:xfrm>
            <a:off x="2514600" y="2997200"/>
            <a:ext cx="737044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4509995" y="3528579"/>
            <a:ext cx="3505201" cy="2336801"/>
          </a:xfrm>
          <a:prstGeom prst="rect">
            <a:avLst/>
          </a:prstGeom>
        </p:spPr>
      </p:pic>
    </p:spTree>
    <p:extLst>
      <p:ext uri="{BB962C8B-B14F-4D97-AF65-F5344CB8AC3E}">
        <p14:creationId xmlns:p14="http://schemas.microsoft.com/office/powerpoint/2010/main" val="20475093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 Slide_Dark">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343090" y="1206500"/>
            <a:ext cx="5839012" cy="1524000"/>
          </a:xfrm>
        </p:spPr>
        <p:txBody>
          <a:bodyPr>
            <a:normAutofit/>
          </a:bodyPr>
          <a:lstStyle>
            <a:lvl1pPr algn="ctr">
              <a:defRPr sz="6000" b="1" i="0">
                <a:latin typeface="Real Text Pro Demibold" charset="0"/>
                <a:ea typeface="Real Text Pro Demibold" charset="0"/>
                <a:cs typeface="Real Text Pro Demibold" charset="0"/>
              </a:defRPr>
            </a:lvl1pPr>
          </a:lstStyle>
          <a:p>
            <a:r>
              <a:rPr lang="en-US"/>
              <a:t>Thank You!</a:t>
            </a:r>
          </a:p>
        </p:txBody>
      </p:sp>
      <p:cxnSp>
        <p:nvCxnSpPr>
          <p:cNvPr id="10" name="Straight Connector 9"/>
          <p:cNvCxnSpPr/>
          <p:nvPr userDrawn="1"/>
        </p:nvCxnSpPr>
        <p:spPr>
          <a:xfrm>
            <a:off x="2514600" y="2997200"/>
            <a:ext cx="737044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stretch>
            <a:fillRect/>
          </a:stretch>
        </p:blipFill>
        <p:spPr>
          <a:xfrm>
            <a:off x="4509993" y="3528578"/>
            <a:ext cx="3505203" cy="2336801"/>
          </a:xfrm>
          <a:prstGeom prst="rect">
            <a:avLst/>
          </a:prstGeom>
        </p:spPr>
      </p:pic>
    </p:spTree>
    <p:extLst>
      <p:ext uri="{BB962C8B-B14F-4D97-AF65-F5344CB8AC3E}">
        <p14:creationId xmlns:p14="http://schemas.microsoft.com/office/powerpoint/2010/main" val="265051578"/>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063CD-BFA1-4E71-AB9A-478DDFE974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C2C5E8-E904-4CC9-BF5B-129F65817D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CC10DB-43B2-4DE8-ABC4-3D783F5A49A3}"/>
              </a:ext>
            </a:extLst>
          </p:cNvPr>
          <p:cNvSpPr>
            <a:spLocks noGrp="1"/>
          </p:cNvSpPr>
          <p:nvPr>
            <p:ph type="dt" sz="half" idx="10"/>
          </p:nvPr>
        </p:nvSpPr>
        <p:spPr/>
        <p:txBody>
          <a:bodyPr/>
          <a:lstStyle/>
          <a:p>
            <a:fld id="{6866CEFB-4FE3-4DB3-A468-8D34980964BA}" type="datetimeFigureOut">
              <a:rPr lang="en-US" smtClean="0"/>
              <a:t>1/12/2023</a:t>
            </a:fld>
            <a:endParaRPr lang="en-US"/>
          </a:p>
        </p:txBody>
      </p:sp>
      <p:sp>
        <p:nvSpPr>
          <p:cNvPr id="5" name="Footer Placeholder 4">
            <a:extLst>
              <a:ext uri="{FF2B5EF4-FFF2-40B4-BE49-F238E27FC236}">
                <a16:creationId xmlns:a16="http://schemas.microsoft.com/office/drawing/2014/main" id="{B4A12F55-C902-4DB4-999E-B443B5E2B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466D3-7F75-4840-A62C-1AC7F6253B66}"/>
              </a:ext>
            </a:extLst>
          </p:cNvPr>
          <p:cNvSpPr>
            <a:spLocks noGrp="1"/>
          </p:cNvSpPr>
          <p:nvPr>
            <p:ph type="sldNum" sz="quarter" idx="12"/>
          </p:nvPr>
        </p:nvSpPr>
        <p:spPr/>
        <p:txBody>
          <a:bodyPr/>
          <a:lstStyle/>
          <a:p>
            <a:fld id="{9298B8AB-7E3F-4EFE-86E2-89957ED84F56}" type="slidenum">
              <a:rPr lang="en-US" smtClean="0"/>
              <a:t>‹#›</a:t>
            </a:fld>
            <a:endParaRPr lang="en-US"/>
          </a:p>
        </p:txBody>
      </p:sp>
    </p:spTree>
    <p:extLst>
      <p:ext uri="{BB962C8B-B14F-4D97-AF65-F5344CB8AC3E}">
        <p14:creationId xmlns:p14="http://schemas.microsoft.com/office/powerpoint/2010/main" val="284521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DE63-64C9-4CBF-85FD-B900B37EF7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0D2099-4D8E-4F26-8CE7-A8461645B1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0514F-C1A8-42BF-8CE2-173C9546D6F4}"/>
              </a:ext>
            </a:extLst>
          </p:cNvPr>
          <p:cNvSpPr>
            <a:spLocks noGrp="1"/>
          </p:cNvSpPr>
          <p:nvPr>
            <p:ph type="dt" sz="half" idx="10"/>
          </p:nvPr>
        </p:nvSpPr>
        <p:spPr/>
        <p:txBody>
          <a:bodyPr/>
          <a:lstStyle/>
          <a:p>
            <a:fld id="{6866CEFB-4FE3-4DB3-A468-8D34980964BA}" type="datetimeFigureOut">
              <a:rPr lang="en-US" smtClean="0"/>
              <a:t>1/12/2023</a:t>
            </a:fld>
            <a:endParaRPr lang="en-US"/>
          </a:p>
        </p:txBody>
      </p:sp>
      <p:sp>
        <p:nvSpPr>
          <p:cNvPr id="5" name="Footer Placeholder 4">
            <a:extLst>
              <a:ext uri="{FF2B5EF4-FFF2-40B4-BE49-F238E27FC236}">
                <a16:creationId xmlns:a16="http://schemas.microsoft.com/office/drawing/2014/main" id="{1B3A127B-AA8E-411D-902B-9C96FBA41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1D410F-E6F5-4FC8-A1F8-F10DA23705F8}"/>
              </a:ext>
            </a:extLst>
          </p:cNvPr>
          <p:cNvSpPr>
            <a:spLocks noGrp="1"/>
          </p:cNvSpPr>
          <p:nvPr>
            <p:ph type="sldNum" sz="quarter" idx="12"/>
          </p:nvPr>
        </p:nvSpPr>
        <p:spPr/>
        <p:txBody>
          <a:bodyPr/>
          <a:lstStyle/>
          <a:p>
            <a:fld id="{9298B8AB-7E3F-4EFE-86E2-89957ED84F56}" type="slidenum">
              <a:rPr lang="en-US" smtClean="0"/>
              <a:t>‹#›</a:t>
            </a:fld>
            <a:endParaRPr lang="en-US"/>
          </a:p>
        </p:txBody>
      </p:sp>
    </p:spTree>
    <p:extLst>
      <p:ext uri="{BB962C8B-B14F-4D97-AF65-F5344CB8AC3E}">
        <p14:creationId xmlns:p14="http://schemas.microsoft.com/office/powerpoint/2010/main" val="19626803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1310E-8D0D-42E4-8D9A-B70EB2A541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C15F21-ADED-4330-B76A-7B7BF94216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6164C9-0D4F-4AAF-AF29-01AC0DD5B8F9}"/>
              </a:ext>
            </a:extLst>
          </p:cNvPr>
          <p:cNvSpPr>
            <a:spLocks noGrp="1"/>
          </p:cNvSpPr>
          <p:nvPr>
            <p:ph type="dt" sz="half" idx="10"/>
          </p:nvPr>
        </p:nvSpPr>
        <p:spPr/>
        <p:txBody>
          <a:bodyPr/>
          <a:lstStyle/>
          <a:p>
            <a:fld id="{6866CEFB-4FE3-4DB3-A468-8D34980964BA}" type="datetimeFigureOut">
              <a:rPr lang="en-US" smtClean="0"/>
              <a:t>1/12/2023</a:t>
            </a:fld>
            <a:endParaRPr lang="en-US"/>
          </a:p>
        </p:txBody>
      </p:sp>
      <p:sp>
        <p:nvSpPr>
          <p:cNvPr id="5" name="Footer Placeholder 4">
            <a:extLst>
              <a:ext uri="{FF2B5EF4-FFF2-40B4-BE49-F238E27FC236}">
                <a16:creationId xmlns:a16="http://schemas.microsoft.com/office/drawing/2014/main" id="{00126C82-58E8-4243-B2A8-76ED9C222C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18D8E0-55B9-45DF-9E7A-FCB6312686AA}"/>
              </a:ext>
            </a:extLst>
          </p:cNvPr>
          <p:cNvSpPr>
            <a:spLocks noGrp="1"/>
          </p:cNvSpPr>
          <p:nvPr>
            <p:ph type="sldNum" sz="quarter" idx="12"/>
          </p:nvPr>
        </p:nvSpPr>
        <p:spPr/>
        <p:txBody>
          <a:bodyPr/>
          <a:lstStyle/>
          <a:p>
            <a:fld id="{9298B8AB-7E3F-4EFE-86E2-89957ED84F56}" type="slidenum">
              <a:rPr lang="en-US" smtClean="0"/>
              <a:t>‹#›</a:t>
            </a:fld>
            <a:endParaRPr lang="en-US"/>
          </a:p>
        </p:txBody>
      </p:sp>
    </p:spTree>
    <p:extLst>
      <p:ext uri="{BB962C8B-B14F-4D97-AF65-F5344CB8AC3E}">
        <p14:creationId xmlns:p14="http://schemas.microsoft.com/office/powerpoint/2010/main" val="23717059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A7CC5-1622-4E7E-951E-4CDDD3739C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2D4E8F-E246-4E28-A38E-60DB177B54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30067B-8526-4133-9BE5-79E3E333A1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FB0608-446C-4CB7-999C-C02159E6975F}"/>
              </a:ext>
            </a:extLst>
          </p:cNvPr>
          <p:cNvSpPr>
            <a:spLocks noGrp="1"/>
          </p:cNvSpPr>
          <p:nvPr>
            <p:ph type="dt" sz="half" idx="10"/>
          </p:nvPr>
        </p:nvSpPr>
        <p:spPr/>
        <p:txBody>
          <a:bodyPr/>
          <a:lstStyle/>
          <a:p>
            <a:fld id="{6866CEFB-4FE3-4DB3-A468-8D34980964BA}" type="datetimeFigureOut">
              <a:rPr lang="en-US" smtClean="0"/>
              <a:t>1/12/2023</a:t>
            </a:fld>
            <a:endParaRPr lang="en-US"/>
          </a:p>
        </p:txBody>
      </p:sp>
      <p:sp>
        <p:nvSpPr>
          <p:cNvPr id="6" name="Footer Placeholder 5">
            <a:extLst>
              <a:ext uri="{FF2B5EF4-FFF2-40B4-BE49-F238E27FC236}">
                <a16:creationId xmlns:a16="http://schemas.microsoft.com/office/drawing/2014/main" id="{42897472-F2E0-4903-8C9E-3CFB4046B5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673536-BDFE-4988-B128-D68614CED811}"/>
              </a:ext>
            </a:extLst>
          </p:cNvPr>
          <p:cNvSpPr>
            <a:spLocks noGrp="1"/>
          </p:cNvSpPr>
          <p:nvPr>
            <p:ph type="sldNum" sz="quarter" idx="12"/>
          </p:nvPr>
        </p:nvSpPr>
        <p:spPr/>
        <p:txBody>
          <a:bodyPr/>
          <a:lstStyle/>
          <a:p>
            <a:fld id="{9298B8AB-7E3F-4EFE-86E2-89957ED84F56}" type="slidenum">
              <a:rPr lang="en-US" smtClean="0"/>
              <a:t>‹#›</a:t>
            </a:fld>
            <a:endParaRPr lang="en-US"/>
          </a:p>
        </p:txBody>
      </p:sp>
    </p:spTree>
    <p:extLst>
      <p:ext uri="{BB962C8B-B14F-4D97-AF65-F5344CB8AC3E}">
        <p14:creationId xmlns:p14="http://schemas.microsoft.com/office/powerpoint/2010/main" val="33579583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575F-9C0C-4B64-96E1-405A045DAA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D4C5DA-382F-43F9-9C02-D4CA2F42DB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967717-F68A-4EAA-8B1A-2422ADEE0D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E1CC01-0C3A-4AE6-B8B0-81B86C23DB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23B817-9423-45C0-AC4A-E36D078EDA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B5DBDE-7AEB-40E7-B20F-66DB7895A05A}"/>
              </a:ext>
            </a:extLst>
          </p:cNvPr>
          <p:cNvSpPr>
            <a:spLocks noGrp="1"/>
          </p:cNvSpPr>
          <p:nvPr>
            <p:ph type="dt" sz="half" idx="10"/>
          </p:nvPr>
        </p:nvSpPr>
        <p:spPr/>
        <p:txBody>
          <a:bodyPr/>
          <a:lstStyle/>
          <a:p>
            <a:fld id="{6866CEFB-4FE3-4DB3-A468-8D34980964BA}" type="datetimeFigureOut">
              <a:rPr lang="en-US" smtClean="0"/>
              <a:t>1/12/2023</a:t>
            </a:fld>
            <a:endParaRPr lang="en-US"/>
          </a:p>
        </p:txBody>
      </p:sp>
      <p:sp>
        <p:nvSpPr>
          <p:cNvPr id="8" name="Footer Placeholder 7">
            <a:extLst>
              <a:ext uri="{FF2B5EF4-FFF2-40B4-BE49-F238E27FC236}">
                <a16:creationId xmlns:a16="http://schemas.microsoft.com/office/drawing/2014/main" id="{1476022B-7699-4EC4-9B0E-5F5D191E96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A3EE51-1F89-4BDF-BB49-4B996F9E2A16}"/>
              </a:ext>
            </a:extLst>
          </p:cNvPr>
          <p:cNvSpPr>
            <a:spLocks noGrp="1"/>
          </p:cNvSpPr>
          <p:nvPr>
            <p:ph type="sldNum" sz="quarter" idx="12"/>
          </p:nvPr>
        </p:nvSpPr>
        <p:spPr/>
        <p:txBody>
          <a:bodyPr/>
          <a:lstStyle/>
          <a:p>
            <a:fld id="{9298B8AB-7E3F-4EFE-86E2-89957ED84F56}" type="slidenum">
              <a:rPr lang="en-US" smtClean="0"/>
              <a:t>‹#›</a:t>
            </a:fld>
            <a:endParaRPr lang="en-US"/>
          </a:p>
        </p:txBody>
      </p:sp>
    </p:spTree>
    <p:extLst>
      <p:ext uri="{BB962C8B-B14F-4D97-AF65-F5344CB8AC3E}">
        <p14:creationId xmlns:p14="http://schemas.microsoft.com/office/powerpoint/2010/main" val="2083142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33D3-5DBC-4579-8968-71C01E8646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186BBE-F7A6-4462-B7ED-D52581F5463E}"/>
              </a:ext>
            </a:extLst>
          </p:cNvPr>
          <p:cNvSpPr>
            <a:spLocks noGrp="1"/>
          </p:cNvSpPr>
          <p:nvPr>
            <p:ph type="dt" sz="half" idx="10"/>
          </p:nvPr>
        </p:nvSpPr>
        <p:spPr/>
        <p:txBody>
          <a:bodyPr/>
          <a:lstStyle/>
          <a:p>
            <a:fld id="{6866CEFB-4FE3-4DB3-A468-8D34980964BA}" type="datetimeFigureOut">
              <a:rPr lang="en-US" smtClean="0"/>
              <a:t>1/12/2023</a:t>
            </a:fld>
            <a:endParaRPr lang="en-US"/>
          </a:p>
        </p:txBody>
      </p:sp>
      <p:sp>
        <p:nvSpPr>
          <p:cNvPr id="4" name="Footer Placeholder 3">
            <a:extLst>
              <a:ext uri="{FF2B5EF4-FFF2-40B4-BE49-F238E27FC236}">
                <a16:creationId xmlns:a16="http://schemas.microsoft.com/office/drawing/2014/main" id="{14107C6E-7027-4D62-BFDC-67615A370A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132518-0D1D-4B85-A7DD-5EB1CA6B9A0B}"/>
              </a:ext>
            </a:extLst>
          </p:cNvPr>
          <p:cNvSpPr>
            <a:spLocks noGrp="1"/>
          </p:cNvSpPr>
          <p:nvPr>
            <p:ph type="sldNum" sz="quarter" idx="12"/>
          </p:nvPr>
        </p:nvSpPr>
        <p:spPr/>
        <p:txBody>
          <a:bodyPr/>
          <a:lstStyle/>
          <a:p>
            <a:fld id="{9298B8AB-7E3F-4EFE-86E2-89957ED84F56}" type="slidenum">
              <a:rPr lang="en-US" smtClean="0"/>
              <a:t>‹#›</a:t>
            </a:fld>
            <a:endParaRPr lang="en-US"/>
          </a:p>
        </p:txBody>
      </p:sp>
    </p:spTree>
    <p:extLst>
      <p:ext uri="{BB962C8B-B14F-4D97-AF65-F5344CB8AC3E}">
        <p14:creationId xmlns:p14="http://schemas.microsoft.com/office/powerpoint/2010/main" val="1753653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Slide1c">
    <p:bg>
      <p:bgRef idx="1001">
        <a:schemeClr val="bg1"/>
      </p:bgRef>
    </p:bg>
    <p:spTree>
      <p:nvGrpSpPr>
        <p:cNvPr id="1" name=""/>
        <p:cNvGrpSpPr/>
        <p:nvPr/>
      </p:nvGrpSpPr>
      <p:grpSpPr>
        <a:xfrm>
          <a:off x="0" y="0"/>
          <a:ext cx="0" cy="0"/>
          <a:chOff x="0" y="0"/>
          <a:chExt cx="0" cy="0"/>
        </a:xfrm>
      </p:grpSpPr>
      <p:sp>
        <p:nvSpPr>
          <p:cNvPr id="11" name="Title 1"/>
          <p:cNvSpPr>
            <a:spLocks noGrp="1"/>
          </p:cNvSpPr>
          <p:nvPr>
            <p:ph type="ctrTitle"/>
          </p:nvPr>
        </p:nvSpPr>
        <p:spPr>
          <a:xfrm>
            <a:off x="631373" y="1122363"/>
            <a:ext cx="6096807" cy="2387600"/>
          </a:xfrm>
        </p:spPr>
        <p:txBody>
          <a:bodyPr anchor="b"/>
          <a:lstStyle>
            <a:lvl1pPr algn="l">
              <a:defRPr sz="6000">
                <a:latin typeface="Real Head Pro" charset="0"/>
                <a:ea typeface="Real Head Pro" charset="0"/>
                <a:cs typeface="Real Head Pro" charset="0"/>
              </a:defRPr>
            </a:lvl1pPr>
          </a:lstStyle>
          <a:p>
            <a:r>
              <a:rPr lang="en-US"/>
              <a:t>Click to edit Master title style</a:t>
            </a:r>
          </a:p>
        </p:txBody>
      </p:sp>
      <p:sp>
        <p:nvSpPr>
          <p:cNvPr id="12" name="Subtitle 2"/>
          <p:cNvSpPr>
            <a:spLocks noGrp="1"/>
          </p:cNvSpPr>
          <p:nvPr>
            <p:ph type="subTitle" idx="1"/>
          </p:nvPr>
        </p:nvSpPr>
        <p:spPr>
          <a:xfrm>
            <a:off x="631373" y="3602038"/>
            <a:ext cx="6096807" cy="1655762"/>
          </a:xfrm>
        </p:spPr>
        <p:txBody>
          <a:bodyPr/>
          <a:lstStyle>
            <a:lvl1pPr marL="0" indent="0" algn="l">
              <a:buNone/>
              <a:defRPr sz="2400">
                <a:latin typeface="Real Text Pro" charset="0"/>
                <a:ea typeface="Real Text Pro" charset="0"/>
                <a:cs typeface="Real Text Pro"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AA7869F9-CB14-FF4B-ADA3-C32AF9509A80}"/>
              </a:ext>
            </a:extLst>
          </p:cNvPr>
          <p:cNvPicPr>
            <a:picLocks noChangeAspect="1"/>
          </p:cNvPicPr>
          <p:nvPr userDrawn="1"/>
        </p:nvPicPr>
        <p:blipFill>
          <a:blip r:embed="rId2"/>
          <a:stretch>
            <a:fillRect/>
          </a:stretch>
        </p:blipFill>
        <p:spPr>
          <a:xfrm>
            <a:off x="5936610" y="1248551"/>
            <a:ext cx="7075199" cy="7075199"/>
          </a:xfrm>
          <a:prstGeom prst="rect">
            <a:avLst/>
          </a:prstGeom>
        </p:spPr>
      </p:pic>
    </p:spTree>
    <p:extLst>
      <p:ext uri="{BB962C8B-B14F-4D97-AF65-F5344CB8AC3E}">
        <p14:creationId xmlns:p14="http://schemas.microsoft.com/office/powerpoint/2010/main" val="1902004765"/>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0A139B-3AEB-4219-9983-40785C978DDE}"/>
              </a:ext>
            </a:extLst>
          </p:cNvPr>
          <p:cNvSpPr>
            <a:spLocks noGrp="1"/>
          </p:cNvSpPr>
          <p:nvPr>
            <p:ph type="dt" sz="half" idx="10"/>
          </p:nvPr>
        </p:nvSpPr>
        <p:spPr/>
        <p:txBody>
          <a:bodyPr/>
          <a:lstStyle/>
          <a:p>
            <a:fld id="{6866CEFB-4FE3-4DB3-A468-8D34980964BA}" type="datetimeFigureOut">
              <a:rPr lang="en-US" smtClean="0"/>
              <a:t>1/12/2023</a:t>
            </a:fld>
            <a:endParaRPr lang="en-US"/>
          </a:p>
        </p:txBody>
      </p:sp>
      <p:sp>
        <p:nvSpPr>
          <p:cNvPr id="3" name="Footer Placeholder 2">
            <a:extLst>
              <a:ext uri="{FF2B5EF4-FFF2-40B4-BE49-F238E27FC236}">
                <a16:creationId xmlns:a16="http://schemas.microsoft.com/office/drawing/2014/main" id="{799D6C1F-ABC4-4802-912E-A135DBFFB7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CD98F6-B13C-4F41-8141-11A260F35F0F}"/>
              </a:ext>
            </a:extLst>
          </p:cNvPr>
          <p:cNvSpPr>
            <a:spLocks noGrp="1"/>
          </p:cNvSpPr>
          <p:nvPr>
            <p:ph type="sldNum" sz="quarter" idx="12"/>
          </p:nvPr>
        </p:nvSpPr>
        <p:spPr/>
        <p:txBody>
          <a:bodyPr/>
          <a:lstStyle/>
          <a:p>
            <a:fld id="{9298B8AB-7E3F-4EFE-86E2-89957ED84F56}" type="slidenum">
              <a:rPr lang="en-US" smtClean="0"/>
              <a:t>‹#›</a:t>
            </a:fld>
            <a:endParaRPr lang="en-US"/>
          </a:p>
        </p:txBody>
      </p:sp>
    </p:spTree>
    <p:extLst>
      <p:ext uri="{BB962C8B-B14F-4D97-AF65-F5344CB8AC3E}">
        <p14:creationId xmlns:p14="http://schemas.microsoft.com/office/powerpoint/2010/main" val="14695379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E6EE-9425-49F4-BB4B-F29522BA6E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E6C750-5D33-44AE-8587-797B28EF0F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CC64DE-7196-4887-A402-1C19866D8C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70327-7934-486F-A5D2-419B8B26F97F}"/>
              </a:ext>
            </a:extLst>
          </p:cNvPr>
          <p:cNvSpPr>
            <a:spLocks noGrp="1"/>
          </p:cNvSpPr>
          <p:nvPr>
            <p:ph type="dt" sz="half" idx="10"/>
          </p:nvPr>
        </p:nvSpPr>
        <p:spPr/>
        <p:txBody>
          <a:bodyPr/>
          <a:lstStyle/>
          <a:p>
            <a:fld id="{6866CEFB-4FE3-4DB3-A468-8D34980964BA}" type="datetimeFigureOut">
              <a:rPr lang="en-US" smtClean="0"/>
              <a:t>1/12/2023</a:t>
            </a:fld>
            <a:endParaRPr lang="en-US"/>
          </a:p>
        </p:txBody>
      </p:sp>
      <p:sp>
        <p:nvSpPr>
          <p:cNvPr id="6" name="Footer Placeholder 5">
            <a:extLst>
              <a:ext uri="{FF2B5EF4-FFF2-40B4-BE49-F238E27FC236}">
                <a16:creationId xmlns:a16="http://schemas.microsoft.com/office/drawing/2014/main" id="{9059534D-78EE-47CD-816B-B39A3F17EB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F7BBC2-DEE1-4DAB-9F4E-3DF2E5054EE8}"/>
              </a:ext>
            </a:extLst>
          </p:cNvPr>
          <p:cNvSpPr>
            <a:spLocks noGrp="1"/>
          </p:cNvSpPr>
          <p:nvPr>
            <p:ph type="sldNum" sz="quarter" idx="12"/>
          </p:nvPr>
        </p:nvSpPr>
        <p:spPr/>
        <p:txBody>
          <a:bodyPr/>
          <a:lstStyle/>
          <a:p>
            <a:fld id="{9298B8AB-7E3F-4EFE-86E2-89957ED84F56}" type="slidenum">
              <a:rPr lang="en-US" smtClean="0"/>
              <a:t>‹#›</a:t>
            </a:fld>
            <a:endParaRPr lang="en-US"/>
          </a:p>
        </p:txBody>
      </p:sp>
    </p:spTree>
    <p:extLst>
      <p:ext uri="{BB962C8B-B14F-4D97-AF65-F5344CB8AC3E}">
        <p14:creationId xmlns:p14="http://schemas.microsoft.com/office/powerpoint/2010/main" val="9655397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739F-7000-4F04-B075-2C3C181028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0C761-6330-4309-A3F3-7DAD576914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673823-519B-4ED1-8D1D-C3F8BD52D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079803-6511-4977-A09F-4CDB671CAB15}"/>
              </a:ext>
            </a:extLst>
          </p:cNvPr>
          <p:cNvSpPr>
            <a:spLocks noGrp="1"/>
          </p:cNvSpPr>
          <p:nvPr>
            <p:ph type="dt" sz="half" idx="10"/>
          </p:nvPr>
        </p:nvSpPr>
        <p:spPr/>
        <p:txBody>
          <a:bodyPr/>
          <a:lstStyle/>
          <a:p>
            <a:fld id="{6866CEFB-4FE3-4DB3-A468-8D34980964BA}" type="datetimeFigureOut">
              <a:rPr lang="en-US" smtClean="0"/>
              <a:t>1/12/2023</a:t>
            </a:fld>
            <a:endParaRPr lang="en-US"/>
          </a:p>
        </p:txBody>
      </p:sp>
      <p:sp>
        <p:nvSpPr>
          <p:cNvPr id="6" name="Footer Placeholder 5">
            <a:extLst>
              <a:ext uri="{FF2B5EF4-FFF2-40B4-BE49-F238E27FC236}">
                <a16:creationId xmlns:a16="http://schemas.microsoft.com/office/drawing/2014/main" id="{CE9671D8-5AD9-4EF3-AFAA-A198CE2DC0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0C0A4A-7895-4BF4-94A9-AF89056DD06B}"/>
              </a:ext>
            </a:extLst>
          </p:cNvPr>
          <p:cNvSpPr>
            <a:spLocks noGrp="1"/>
          </p:cNvSpPr>
          <p:nvPr>
            <p:ph type="sldNum" sz="quarter" idx="12"/>
          </p:nvPr>
        </p:nvSpPr>
        <p:spPr/>
        <p:txBody>
          <a:bodyPr/>
          <a:lstStyle/>
          <a:p>
            <a:fld id="{9298B8AB-7E3F-4EFE-86E2-89957ED84F56}" type="slidenum">
              <a:rPr lang="en-US" smtClean="0"/>
              <a:t>‹#›</a:t>
            </a:fld>
            <a:endParaRPr lang="en-US"/>
          </a:p>
        </p:txBody>
      </p:sp>
    </p:spTree>
    <p:extLst>
      <p:ext uri="{BB962C8B-B14F-4D97-AF65-F5344CB8AC3E}">
        <p14:creationId xmlns:p14="http://schemas.microsoft.com/office/powerpoint/2010/main" val="8912481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02C2-837C-409E-8EF4-C94EAD354C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1E997B-5330-4013-9CC1-9FD39DDAE1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C4DD0-3CA0-4941-AA1B-D3A0F046C774}"/>
              </a:ext>
            </a:extLst>
          </p:cNvPr>
          <p:cNvSpPr>
            <a:spLocks noGrp="1"/>
          </p:cNvSpPr>
          <p:nvPr>
            <p:ph type="dt" sz="half" idx="10"/>
          </p:nvPr>
        </p:nvSpPr>
        <p:spPr/>
        <p:txBody>
          <a:bodyPr/>
          <a:lstStyle/>
          <a:p>
            <a:fld id="{6866CEFB-4FE3-4DB3-A468-8D34980964BA}" type="datetimeFigureOut">
              <a:rPr lang="en-US" smtClean="0"/>
              <a:t>1/12/2023</a:t>
            </a:fld>
            <a:endParaRPr lang="en-US"/>
          </a:p>
        </p:txBody>
      </p:sp>
      <p:sp>
        <p:nvSpPr>
          <p:cNvPr id="5" name="Footer Placeholder 4">
            <a:extLst>
              <a:ext uri="{FF2B5EF4-FFF2-40B4-BE49-F238E27FC236}">
                <a16:creationId xmlns:a16="http://schemas.microsoft.com/office/drawing/2014/main" id="{F5A6F90D-0F7C-4FC2-8BEC-3C076623B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56301-A7C1-4617-A55C-C6A4ED2C0A9D}"/>
              </a:ext>
            </a:extLst>
          </p:cNvPr>
          <p:cNvSpPr>
            <a:spLocks noGrp="1"/>
          </p:cNvSpPr>
          <p:nvPr>
            <p:ph type="sldNum" sz="quarter" idx="12"/>
          </p:nvPr>
        </p:nvSpPr>
        <p:spPr/>
        <p:txBody>
          <a:bodyPr/>
          <a:lstStyle/>
          <a:p>
            <a:fld id="{9298B8AB-7E3F-4EFE-86E2-89957ED84F56}" type="slidenum">
              <a:rPr lang="en-US" smtClean="0"/>
              <a:t>‹#›</a:t>
            </a:fld>
            <a:endParaRPr lang="en-US"/>
          </a:p>
        </p:txBody>
      </p:sp>
    </p:spTree>
    <p:extLst>
      <p:ext uri="{BB962C8B-B14F-4D97-AF65-F5344CB8AC3E}">
        <p14:creationId xmlns:p14="http://schemas.microsoft.com/office/powerpoint/2010/main" val="37962479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875CE7-D130-4739-846A-E24F864982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A1F62D-8F3F-4601-88FF-64583E69D8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A20CC-EEB0-401A-90B9-A283AD9CAFCD}"/>
              </a:ext>
            </a:extLst>
          </p:cNvPr>
          <p:cNvSpPr>
            <a:spLocks noGrp="1"/>
          </p:cNvSpPr>
          <p:nvPr>
            <p:ph type="dt" sz="half" idx="10"/>
          </p:nvPr>
        </p:nvSpPr>
        <p:spPr/>
        <p:txBody>
          <a:bodyPr/>
          <a:lstStyle/>
          <a:p>
            <a:fld id="{6866CEFB-4FE3-4DB3-A468-8D34980964BA}" type="datetimeFigureOut">
              <a:rPr lang="en-US" smtClean="0"/>
              <a:t>1/12/2023</a:t>
            </a:fld>
            <a:endParaRPr lang="en-US"/>
          </a:p>
        </p:txBody>
      </p:sp>
      <p:sp>
        <p:nvSpPr>
          <p:cNvPr id="5" name="Footer Placeholder 4">
            <a:extLst>
              <a:ext uri="{FF2B5EF4-FFF2-40B4-BE49-F238E27FC236}">
                <a16:creationId xmlns:a16="http://schemas.microsoft.com/office/drawing/2014/main" id="{68F8CF9E-E0A0-4679-81C1-2C77FAEEF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61371-C943-444C-A523-04A62B08C7DB}"/>
              </a:ext>
            </a:extLst>
          </p:cNvPr>
          <p:cNvSpPr>
            <a:spLocks noGrp="1"/>
          </p:cNvSpPr>
          <p:nvPr>
            <p:ph type="sldNum" sz="quarter" idx="12"/>
          </p:nvPr>
        </p:nvSpPr>
        <p:spPr/>
        <p:txBody>
          <a:bodyPr/>
          <a:lstStyle/>
          <a:p>
            <a:fld id="{9298B8AB-7E3F-4EFE-86E2-89957ED84F56}" type="slidenum">
              <a:rPr lang="en-US" smtClean="0"/>
              <a:t>‹#›</a:t>
            </a:fld>
            <a:endParaRPr lang="en-US"/>
          </a:p>
        </p:txBody>
      </p:sp>
    </p:spTree>
    <p:extLst>
      <p:ext uri="{BB962C8B-B14F-4D97-AF65-F5344CB8AC3E}">
        <p14:creationId xmlns:p14="http://schemas.microsoft.com/office/powerpoint/2010/main" val="40504350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NEU 1">
    <p:bg>
      <p:bgRef idx="1001">
        <a:schemeClr val="bg1"/>
      </p:bgRef>
    </p:bg>
    <p:spTree>
      <p:nvGrpSpPr>
        <p:cNvPr id="1" name=""/>
        <p:cNvGrpSpPr/>
        <p:nvPr/>
      </p:nvGrpSpPr>
      <p:grpSpPr>
        <a:xfrm>
          <a:off x="0" y="0"/>
          <a:ext cx="0" cy="0"/>
          <a:chOff x="0" y="0"/>
          <a:chExt cx="0" cy="0"/>
        </a:xfrm>
      </p:grpSpPr>
      <p:sp>
        <p:nvSpPr>
          <p:cNvPr id="11" name="Title 1"/>
          <p:cNvSpPr>
            <a:spLocks noGrp="1"/>
          </p:cNvSpPr>
          <p:nvPr>
            <p:ph type="ctrTitle"/>
          </p:nvPr>
        </p:nvSpPr>
        <p:spPr>
          <a:xfrm>
            <a:off x="631373" y="1122363"/>
            <a:ext cx="6096807" cy="2387600"/>
          </a:xfrm>
        </p:spPr>
        <p:txBody>
          <a:bodyPr anchor="b"/>
          <a:lstStyle>
            <a:lvl1pPr algn="l">
              <a:defRPr sz="6000">
                <a:latin typeface="Real Head Pro" charset="0"/>
                <a:ea typeface="Real Head Pro" charset="0"/>
                <a:cs typeface="Real Head Pro" charset="0"/>
              </a:defRPr>
            </a:lvl1pPr>
          </a:lstStyle>
          <a:p>
            <a:r>
              <a:rPr lang="en-US"/>
              <a:t>Click to edit Master title style</a:t>
            </a:r>
          </a:p>
        </p:txBody>
      </p:sp>
      <p:sp>
        <p:nvSpPr>
          <p:cNvPr id="12" name="Subtitle 2"/>
          <p:cNvSpPr>
            <a:spLocks noGrp="1"/>
          </p:cNvSpPr>
          <p:nvPr>
            <p:ph type="subTitle" idx="1"/>
          </p:nvPr>
        </p:nvSpPr>
        <p:spPr>
          <a:xfrm>
            <a:off x="631373" y="3602038"/>
            <a:ext cx="6096807" cy="1655762"/>
          </a:xfrm>
        </p:spPr>
        <p:txBody>
          <a:bodyPr/>
          <a:lstStyle>
            <a:lvl1pPr marL="0" indent="0" algn="l">
              <a:buNone/>
              <a:defRPr sz="2400">
                <a:latin typeface="Real Text Pro" charset="0"/>
                <a:ea typeface="Real Text Pro" charset="0"/>
                <a:cs typeface="Real Text Pro"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AA7869F9-CB14-FF4B-ADA3-C32AF9509A80}"/>
              </a:ext>
            </a:extLst>
          </p:cNvPr>
          <p:cNvPicPr>
            <a:picLocks noChangeAspect="1"/>
          </p:cNvPicPr>
          <p:nvPr userDrawn="1"/>
        </p:nvPicPr>
        <p:blipFill>
          <a:blip r:embed="rId2"/>
          <a:stretch>
            <a:fillRect/>
          </a:stretch>
        </p:blipFill>
        <p:spPr>
          <a:xfrm>
            <a:off x="5936610" y="1248551"/>
            <a:ext cx="7075199" cy="7075199"/>
          </a:xfrm>
          <a:prstGeom prst="rect">
            <a:avLst/>
          </a:prstGeom>
        </p:spPr>
      </p:pic>
    </p:spTree>
    <p:extLst>
      <p:ext uri="{BB962C8B-B14F-4D97-AF65-F5344CB8AC3E}">
        <p14:creationId xmlns:p14="http://schemas.microsoft.com/office/powerpoint/2010/main" val="2908327687"/>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hart">
    <p:bg>
      <p:bgPr>
        <a:solidFill>
          <a:schemeClr val="bg1">
            <a:alpha val="45000"/>
          </a:schemeClr>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838201" y="1332089"/>
            <a:ext cx="9766571"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10604771" y="5559425"/>
            <a:ext cx="1079500" cy="830792"/>
          </a:xfrm>
          <a:prstGeom prst="rect">
            <a:avLst/>
          </a:prstGeom>
        </p:spPr>
      </p:pic>
      <p:sp>
        <p:nvSpPr>
          <p:cNvPr id="3" name="Slide Number Placeholder 2"/>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
        <p:nvSpPr>
          <p:cNvPr id="4" name="Title 3"/>
          <p:cNvSpPr>
            <a:spLocks noGrp="1"/>
          </p:cNvSpPr>
          <p:nvPr>
            <p:ph type="title" hasCustomPrompt="1"/>
          </p:nvPr>
        </p:nvSpPr>
        <p:spPr/>
        <p:txBody>
          <a:bodyPr/>
          <a:lstStyle>
            <a:lvl1pPr>
              <a:defRPr/>
            </a:lvl1pPr>
          </a:lstStyle>
          <a:p>
            <a:r>
              <a:rPr lang="en-US"/>
              <a:t>Title – Chart Example</a:t>
            </a:r>
          </a:p>
        </p:txBody>
      </p:sp>
      <p:sp>
        <p:nvSpPr>
          <p:cNvPr id="5" name="Chart Placeholder 4">
            <a:extLst>
              <a:ext uri="{FF2B5EF4-FFF2-40B4-BE49-F238E27FC236}">
                <a16:creationId xmlns:a16="http://schemas.microsoft.com/office/drawing/2014/main" id="{2C436304-74C6-2A49-A8C4-DA04D212BCAE}"/>
              </a:ext>
            </a:extLst>
          </p:cNvPr>
          <p:cNvSpPr>
            <a:spLocks noGrp="1"/>
          </p:cNvSpPr>
          <p:nvPr>
            <p:ph type="chart" sz="quarter" idx="11"/>
          </p:nvPr>
        </p:nvSpPr>
        <p:spPr>
          <a:xfrm>
            <a:off x="838200" y="1843088"/>
            <a:ext cx="10515600" cy="4248150"/>
          </a:xfrm>
        </p:spPr>
        <p:txBody>
          <a:bodyPr/>
          <a:lstStyle/>
          <a:p>
            <a:endParaRPr lang="en-US"/>
          </a:p>
        </p:txBody>
      </p:sp>
      <p:pic>
        <p:nvPicPr>
          <p:cNvPr id="7" name="Picture 6">
            <a:extLst>
              <a:ext uri="{FF2B5EF4-FFF2-40B4-BE49-F238E27FC236}">
                <a16:creationId xmlns:a16="http://schemas.microsoft.com/office/drawing/2014/main" id="{12B67A10-3760-48BE-8C32-55099AAAA60A}"/>
              </a:ext>
            </a:extLst>
          </p:cNvPr>
          <p:cNvPicPr>
            <a:picLocks noChangeAspect="1"/>
          </p:cNvPicPr>
          <p:nvPr userDrawn="1"/>
        </p:nvPicPr>
        <p:blipFill rotWithShape="1">
          <a:blip r:embed="rId3"/>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24534901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End Slide_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3090" y="1206500"/>
            <a:ext cx="5839012" cy="1524000"/>
          </a:xfrm>
        </p:spPr>
        <p:txBody>
          <a:bodyPr>
            <a:normAutofit/>
          </a:bodyPr>
          <a:lstStyle>
            <a:lvl1pPr algn="ctr">
              <a:defRPr sz="6000" b="1" i="0">
                <a:latin typeface="Real Text Pro Demibold" charset="0"/>
                <a:ea typeface="Real Text Pro Demibold" charset="0"/>
                <a:cs typeface="Real Text Pro Demibold" charset="0"/>
              </a:defRPr>
            </a:lvl1pPr>
          </a:lstStyle>
          <a:p>
            <a:r>
              <a:rPr lang="en-US"/>
              <a:t>Thank You!</a:t>
            </a:r>
          </a:p>
        </p:txBody>
      </p:sp>
      <p:cxnSp>
        <p:nvCxnSpPr>
          <p:cNvPr id="5" name="Straight Connector 4"/>
          <p:cNvCxnSpPr/>
          <p:nvPr userDrawn="1"/>
        </p:nvCxnSpPr>
        <p:spPr>
          <a:xfrm>
            <a:off x="2514600" y="2997200"/>
            <a:ext cx="737044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4509995" y="3528579"/>
            <a:ext cx="3505201" cy="2336801"/>
          </a:xfrm>
          <a:prstGeom prst="rect">
            <a:avLst/>
          </a:prstGeom>
        </p:spPr>
      </p:pic>
    </p:spTree>
    <p:extLst>
      <p:ext uri="{BB962C8B-B14F-4D97-AF65-F5344CB8AC3E}">
        <p14:creationId xmlns:p14="http://schemas.microsoft.com/office/powerpoint/2010/main" val="1607845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vl1pPr>
          </a:lstStyle>
          <a:p>
            <a:r>
              <a:rPr lang="en-US"/>
              <a:t>Section Page</a:t>
            </a:r>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Subtitle</a:t>
            </a:r>
          </a:p>
        </p:txBody>
      </p:sp>
      <p:cxnSp>
        <p:nvCxnSpPr>
          <p:cNvPr id="5" name="Straight Connector 4"/>
          <p:cNvCxnSpPr/>
          <p:nvPr userDrawn="1"/>
        </p:nvCxnSpPr>
        <p:spPr>
          <a:xfrm>
            <a:off x="838200" y="4515556"/>
            <a:ext cx="9829800"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E5D351B-63EE-496C-9607-DAB40519B6BC}"/>
              </a:ext>
            </a:extLst>
          </p:cNvPr>
          <p:cNvPicPr>
            <a:picLocks noChangeAspect="1"/>
          </p:cNvPicPr>
          <p:nvPr userDrawn="1"/>
        </p:nvPicPr>
        <p:blipFill rotWithShape="1">
          <a:blip r:embed="rId2"/>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1233505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2001"/>
            <a:ext cx="10515600" cy="4351338"/>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p:cNvCxnSpPr/>
          <p:nvPr userDrawn="1"/>
        </p:nvCxnSpPr>
        <p:spPr>
          <a:xfrm>
            <a:off x="838201" y="1332089"/>
            <a:ext cx="9810044"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838200" y="302419"/>
            <a:ext cx="10515600" cy="1325563"/>
          </a:xfrm>
        </p:spPr>
        <p:txBody>
          <a:bodyPr/>
          <a:lstStyle>
            <a:lvl1pPr>
              <a:defRPr>
                <a:solidFill>
                  <a:schemeClr val="tx1"/>
                </a:solidFill>
                <a:latin typeface="Real Head Pro" charset="0"/>
                <a:ea typeface="Real Head Pro" charset="0"/>
                <a:cs typeface="Real Head Pro" charset="0"/>
              </a:defRPr>
            </a:lvl1pPr>
          </a:lstStyle>
          <a:p>
            <a:r>
              <a:rPr lang="en-US"/>
              <a:t>Click to edit Master title style</a:t>
            </a:r>
          </a:p>
        </p:txBody>
      </p:sp>
      <p:pic>
        <p:nvPicPr>
          <p:cNvPr id="9" name="Picture 8"/>
          <p:cNvPicPr>
            <a:picLocks noChangeAspect="1"/>
          </p:cNvPicPr>
          <p:nvPr userDrawn="1"/>
        </p:nvPicPr>
        <p:blipFill>
          <a:blip r:embed="rId2"/>
          <a:stretch>
            <a:fillRect/>
          </a:stretch>
        </p:blipFill>
        <p:spPr>
          <a:xfrm>
            <a:off x="10604771" y="5559425"/>
            <a:ext cx="1079500" cy="830792"/>
          </a:xfrm>
          <a:prstGeom prst="rect">
            <a:avLst/>
          </a:prstGeom>
        </p:spPr>
      </p:pic>
      <p:sp>
        <p:nvSpPr>
          <p:cNvPr id="4" name="Slide Number Placeholder 3"/>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pic>
        <p:nvPicPr>
          <p:cNvPr id="7" name="Picture 6">
            <a:extLst>
              <a:ext uri="{FF2B5EF4-FFF2-40B4-BE49-F238E27FC236}">
                <a16:creationId xmlns:a16="http://schemas.microsoft.com/office/drawing/2014/main" id="{F5F75CB9-02E8-4492-97B6-70064C6B8042}"/>
              </a:ext>
            </a:extLst>
          </p:cNvPr>
          <p:cNvPicPr>
            <a:picLocks noChangeAspect="1"/>
          </p:cNvPicPr>
          <p:nvPr userDrawn="1"/>
        </p:nvPicPr>
        <p:blipFill rotWithShape="1">
          <a:blip r:embed="rId3"/>
          <a:srcRect l="2698" t="28608" r="18959" b="47741"/>
          <a:stretch/>
        </p:blipFill>
        <p:spPr>
          <a:xfrm>
            <a:off x="431800" y="5807604"/>
            <a:ext cx="3066410" cy="548748"/>
          </a:xfrm>
          <a:prstGeom prst="rect">
            <a:avLst/>
          </a:prstGeom>
        </p:spPr>
      </p:pic>
    </p:spTree>
    <p:extLst>
      <p:ext uri="{BB962C8B-B14F-4D97-AF65-F5344CB8AC3E}">
        <p14:creationId xmlns:p14="http://schemas.microsoft.com/office/powerpoint/2010/main" val="174596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Black">
    <p:bg>
      <p:bgRef idx="1001">
        <a:schemeClr val="bg1"/>
      </p:bgRef>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838200" y="1692001"/>
            <a:ext cx="10515600" cy="4351338"/>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38201" y="1332089"/>
            <a:ext cx="9810044"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838200" y="302419"/>
            <a:ext cx="10515600" cy="1325563"/>
          </a:xfrm>
        </p:spPr>
        <p:txBody>
          <a:bodyPr/>
          <a:lstStyle>
            <a:lvl1pPr>
              <a:defRPr>
                <a:solidFill>
                  <a:schemeClr val="tx1"/>
                </a:solidFill>
                <a:latin typeface="Real Head Pro" charset="0"/>
                <a:ea typeface="Real Head Pro" charset="0"/>
                <a:cs typeface="Real Head Pro" charset="0"/>
              </a:defRPr>
            </a:lvl1pPr>
          </a:lstStyle>
          <a:p>
            <a:r>
              <a:rPr lang="en-US"/>
              <a:t>Click to edit Master title style</a:t>
            </a:r>
          </a:p>
        </p:txBody>
      </p:sp>
      <p:pic>
        <p:nvPicPr>
          <p:cNvPr id="8" name="Picture 7"/>
          <p:cNvPicPr>
            <a:picLocks noChangeAspect="1"/>
          </p:cNvPicPr>
          <p:nvPr userDrawn="1"/>
        </p:nvPicPr>
        <p:blipFill>
          <a:blip r:embed="rId2"/>
          <a:stretch>
            <a:fillRect/>
          </a:stretch>
        </p:blipFill>
        <p:spPr>
          <a:xfrm>
            <a:off x="10604771" y="5559425"/>
            <a:ext cx="1079500" cy="830792"/>
          </a:xfrm>
          <a:prstGeom prst="rect">
            <a:avLst/>
          </a:prstGeom>
        </p:spPr>
      </p:pic>
      <p:sp>
        <p:nvSpPr>
          <p:cNvPr id="10" name="Slide Number Placeholder 3"/>
          <p:cNvSpPr>
            <a:spLocks noGrp="1"/>
          </p:cNvSpPr>
          <p:nvPr>
            <p:ph type="sldNum" sz="quarter" idx="4"/>
          </p:nvPr>
        </p:nvSpPr>
        <p:spPr>
          <a:xfrm>
            <a:off x="9017000" y="6356352"/>
            <a:ext cx="2743200" cy="365125"/>
          </a:xfrm>
          <a:prstGeom prst="rect">
            <a:avLst/>
          </a:prstGeom>
        </p:spPr>
        <p:txBody>
          <a:bodyPr vert="horz" lIns="91440" tIns="45720" rIns="91440" bIns="45720" rtlCol="0" anchor="ctr"/>
          <a:lstStyle>
            <a:lvl1pPr algn="r">
              <a:defRPr sz="1200">
                <a:solidFill>
                  <a:schemeClr val="tx1">
                    <a:lumMod val="75000"/>
                  </a:schemeClr>
                </a:solidFill>
              </a:defRPr>
            </a:lvl1pPr>
          </a:lstStyle>
          <a:p>
            <a:fld id="{2BE017B6-6466-CA44-A203-DCC007137B3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_a">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365127"/>
            <a:ext cx="4944533" cy="1325563"/>
          </a:xfrm>
        </p:spPr>
        <p:txBody>
          <a:bodyPr/>
          <a:lstStyle>
            <a:lvl1pPr>
              <a:defRPr>
                <a:solidFill>
                  <a:schemeClr val="bg1"/>
                </a:solidFill>
                <a:latin typeface="Real Head Pro" charset="0"/>
                <a:ea typeface="Real Head Pro" charset="0"/>
                <a:cs typeface="Real Head Pro" charset="0"/>
              </a:defRPr>
            </a:lvl1pPr>
          </a:lstStyle>
          <a:p>
            <a:r>
              <a:rPr lang="en-US"/>
              <a:t>Click to edit Master title style</a:t>
            </a:r>
          </a:p>
        </p:txBody>
      </p:sp>
      <p:sp>
        <p:nvSpPr>
          <p:cNvPr id="3" name="Content Placeholder 2"/>
          <p:cNvSpPr>
            <a:spLocks noGrp="1"/>
          </p:cNvSpPr>
          <p:nvPr>
            <p:ph sz="half" idx="1"/>
          </p:nvPr>
        </p:nvSpPr>
        <p:spPr>
          <a:xfrm>
            <a:off x="838200" y="1825625"/>
            <a:ext cx="4944533" cy="4351338"/>
          </a:xfrm>
        </p:spPr>
        <p:txBody>
          <a:bodyPr/>
          <a:lstStyle>
            <a:lvl1pPr>
              <a:defRPr>
                <a:solidFill>
                  <a:schemeClr val="bg1"/>
                </a:solidFill>
                <a:latin typeface="Real Text Pro" charset="0"/>
                <a:ea typeface="Real Text Pro" charset="0"/>
                <a:cs typeface="Real Text Pro" charset="0"/>
              </a:defRPr>
            </a:lvl1pPr>
            <a:lvl2pPr>
              <a:defRPr>
                <a:solidFill>
                  <a:schemeClr val="bg1"/>
                </a:solidFill>
                <a:latin typeface="Real Text Pro" charset="0"/>
                <a:ea typeface="Real Text Pro" charset="0"/>
                <a:cs typeface="Real Text Pro" charset="0"/>
              </a:defRPr>
            </a:lvl2pPr>
            <a:lvl3pPr>
              <a:defRPr>
                <a:solidFill>
                  <a:schemeClr val="bg1"/>
                </a:solidFill>
                <a:latin typeface="Real Text Pro" charset="0"/>
                <a:ea typeface="Real Text Pro" charset="0"/>
                <a:cs typeface="Real Text Pro" charset="0"/>
              </a:defRPr>
            </a:lvl3pPr>
            <a:lvl4pPr>
              <a:defRPr>
                <a:solidFill>
                  <a:schemeClr val="bg1"/>
                </a:solidFill>
                <a:latin typeface="Real Text Pro" charset="0"/>
                <a:ea typeface="Real Text Pro" charset="0"/>
                <a:cs typeface="Real Text Pro" charset="0"/>
              </a:defRPr>
            </a:lvl4pPr>
            <a:lvl5pPr>
              <a:defRPr>
                <a:solidFill>
                  <a:schemeClr val="bg1"/>
                </a:solidFill>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5995" y="1825625"/>
            <a:ext cx="5181600" cy="4351338"/>
          </a:xfrm>
        </p:spPr>
        <p:txBody>
          <a:bodyPr/>
          <a:lstStyle>
            <a:lvl1pPr>
              <a:defRPr>
                <a:latin typeface="Real Text Pro" charset="0"/>
                <a:ea typeface="Real Text Pro" charset="0"/>
                <a:cs typeface="Real Text Pro" charset="0"/>
              </a:defRPr>
            </a:lvl1pPr>
            <a:lvl2pPr>
              <a:defRPr>
                <a:latin typeface="Real Text Pro" charset="0"/>
                <a:ea typeface="Real Text Pro" charset="0"/>
                <a:cs typeface="Real Text Pro" charset="0"/>
              </a:defRPr>
            </a:lvl2pPr>
            <a:lvl3pPr>
              <a:defRPr>
                <a:latin typeface="Real Text Pro" charset="0"/>
                <a:ea typeface="Real Text Pro" charset="0"/>
                <a:cs typeface="Real Text Pro" charset="0"/>
              </a:defRPr>
            </a:lvl3pPr>
            <a:lvl4pPr>
              <a:defRPr>
                <a:latin typeface="Real Text Pro" charset="0"/>
                <a:ea typeface="Real Text Pro" charset="0"/>
                <a:cs typeface="Real Text Pro" charset="0"/>
              </a:defRPr>
            </a:lvl4pPr>
            <a:lvl5pPr>
              <a:defRPr>
                <a:latin typeface="Real Text Pro" charset="0"/>
                <a:ea typeface="Real Text Pro" charset="0"/>
                <a:cs typeface="Real Text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38200" y="1690688"/>
            <a:ext cx="4944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10604771" y="5559425"/>
            <a:ext cx="1079500" cy="830792"/>
          </a:xfrm>
          <a:prstGeom prst="rect">
            <a:avLst/>
          </a:prstGeom>
        </p:spPr>
      </p:pic>
      <p:sp>
        <p:nvSpPr>
          <p:cNvPr id="5" name="Slide Number Placeholder 4"/>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a:p>
        </p:txBody>
      </p:sp>
    </p:spTree>
    <p:extLst>
      <p:ext uri="{BB962C8B-B14F-4D97-AF65-F5344CB8AC3E}">
        <p14:creationId xmlns:p14="http://schemas.microsoft.com/office/powerpoint/2010/main" val="186194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3.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Northeastern Brand Template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90170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017B6-6466-CA44-A203-DCC007137B39}" type="slidenum">
              <a:rPr lang="en-US" smtClean="0"/>
              <a:t>‹#›</a:t>
            </a:fld>
            <a:endParaRPr lang="en-US"/>
          </a:p>
        </p:txBody>
      </p:sp>
    </p:spTree>
    <p:extLst>
      <p:ext uri="{BB962C8B-B14F-4D97-AF65-F5344CB8AC3E}">
        <p14:creationId xmlns:p14="http://schemas.microsoft.com/office/powerpoint/2010/main" val="445032995"/>
      </p:ext>
    </p:extLst>
  </p:cSld>
  <p:clrMap bg1="lt1" tx1="dk1" bg2="lt2" tx2="dk2" accent1="accent1" accent2="accent2" accent3="accent3" accent4="accent4" accent5="accent5" accent6="accent6" hlink="hlink" folHlink="folHlink"/>
  <p:sldLayoutIdLst>
    <p:sldLayoutId id="2147483662" r:id="rId1"/>
    <p:sldLayoutId id="2147483735" r:id="rId2"/>
    <p:sldLayoutId id="2147483663" r:id="rId3"/>
    <p:sldLayoutId id="2147483672" r:id="rId4"/>
    <p:sldLayoutId id="2147483723" r:id="rId5"/>
    <p:sldLayoutId id="2147483732" r:id="rId6"/>
    <p:sldLayoutId id="2147483731" r:id="rId7"/>
    <p:sldLayoutId id="2147483667" r:id="rId8"/>
    <p:sldLayoutId id="2147483733" r:id="rId9"/>
    <p:sldLayoutId id="2147483668" r:id="rId10"/>
    <p:sldLayoutId id="2147483692" r:id="rId11"/>
    <p:sldLayoutId id="2147483691" r:id="rId12"/>
    <p:sldLayoutId id="2147483734" r:id="rId13"/>
    <p:sldLayoutId id="2147483675" r:id="rId14"/>
    <p:sldLayoutId id="2147483671" r:id="rId15"/>
    <p:sldLayoutId id="2147483700" r:id="rId16"/>
    <p:sldLayoutId id="2147483698" r:id="rId17"/>
    <p:sldLayoutId id="2147483699" r:id="rId18"/>
    <p:sldLayoutId id="2147483701" r:id="rId19"/>
    <p:sldLayoutId id="2147483693" r:id="rId20"/>
    <p:sldLayoutId id="2147483694" r:id="rId21"/>
  </p:sldLayoutIdLst>
  <p:hf hdr="0" ftr="0" dt="0"/>
  <p:txStyles>
    <p:titleStyle>
      <a:lvl1pPr algn="l" defTabSz="914377" rtl="0" eaLnBrk="1" latinLnBrk="0" hangingPunct="1">
        <a:lnSpc>
          <a:spcPct val="90000"/>
        </a:lnSpc>
        <a:spcBef>
          <a:spcPct val="0"/>
        </a:spcBef>
        <a:buNone/>
        <a:defRPr sz="4400" kern="1200">
          <a:solidFill>
            <a:schemeClr val="tx1"/>
          </a:solidFill>
          <a:latin typeface="Real Head Pro" charset="0"/>
          <a:ea typeface="Real Head Pro" charset="0"/>
          <a:cs typeface="Real Head Pro" charset="0"/>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Real Text Pro" charset="0"/>
          <a:ea typeface="Real Text Pro" charset="0"/>
          <a:cs typeface="Real Text Pro"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Real Text Pro" charset="0"/>
          <a:ea typeface="Real Text Pro" charset="0"/>
          <a:cs typeface="Real Text Pro"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Real Text Pro" charset="0"/>
          <a:ea typeface="Real Text Pro" charset="0"/>
          <a:cs typeface="Real Text Pro"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Real Text Pro" charset="0"/>
          <a:ea typeface="Real Text Pro" charset="0"/>
          <a:cs typeface="Real Text Pro"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Real Text Pro" charset="0"/>
          <a:ea typeface="Real Text Pro" charset="0"/>
          <a:cs typeface="Real Text Pro"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Northeastern Brand Template - Neutral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90170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017B6-6466-CA44-A203-DCC007137B39}" type="slidenum">
              <a:rPr lang="en-US" smtClean="0"/>
              <a:t>‹#›</a:t>
            </a:fld>
            <a:endParaRPr lang="en-US"/>
          </a:p>
        </p:txBody>
      </p:sp>
    </p:spTree>
    <p:extLst>
      <p:ext uri="{BB962C8B-B14F-4D97-AF65-F5344CB8AC3E}">
        <p14:creationId xmlns:p14="http://schemas.microsoft.com/office/powerpoint/2010/main" val="344281453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29" r:id="rId16"/>
    <p:sldLayoutId id="2147483717" r:id="rId17"/>
    <p:sldLayoutId id="2147483718" r:id="rId18"/>
    <p:sldLayoutId id="2147483719" r:id="rId19"/>
    <p:sldLayoutId id="2147483720" r:id="rId20"/>
    <p:sldLayoutId id="2147483721" r:id="rId21"/>
    <p:sldLayoutId id="2147483722" r:id="rId22"/>
  </p:sldLayoutIdLst>
  <p:hf hdr="0" ftr="0" dt="0"/>
  <p:txStyles>
    <p:titleStyle>
      <a:lvl1pPr algn="l" defTabSz="914377" rtl="0" eaLnBrk="1" latinLnBrk="0" hangingPunct="1">
        <a:lnSpc>
          <a:spcPct val="90000"/>
        </a:lnSpc>
        <a:spcBef>
          <a:spcPct val="0"/>
        </a:spcBef>
        <a:buNone/>
        <a:defRPr sz="4400" kern="1200">
          <a:solidFill>
            <a:schemeClr val="tx1"/>
          </a:solidFill>
          <a:latin typeface="Real Head Pro" charset="0"/>
          <a:ea typeface="Real Head Pro" charset="0"/>
          <a:cs typeface="Real Head Pro" charset="0"/>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Real Text Pro" charset="0"/>
          <a:ea typeface="Real Text Pro" charset="0"/>
          <a:cs typeface="Real Text Pro"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Real Text Pro" charset="0"/>
          <a:ea typeface="Real Text Pro" charset="0"/>
          <a:cs typeface="Real Text Pro"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Real Text Pro" charset="0"/>
          <a:ea typeface="Real Text Pro" charset="0"/>
          <a:cs typeface="Real Text Pro"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Real Text Pro" charset="0"/>
          <a:ea typeface="Real Text Pro" charset="0"/>
          <a:cs typeface="Real Text Pro"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Real Text Pro" charset="0"/>
          <a:ea typeface="Real Text Pro" charset="0"/>
          <a:cs typeface="Real Text Pro"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FBAACA-5F85-471D-A0C6-428145811B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BFD8D5-83DA-43A4-8E5B-5C8A55066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B8B077-D912-4623-8279-5E09088C79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6CEFB-4FE3-4DB3-A468-8D34980964BA}" type="datetimeFigureOut">
              <a:rPr lang="en-US" smtClean="0"/>
              <a:t>1/12/2023</a:t>
            </a:fld>
            <a:endParaRPr lang="en-US"/>
          </a:p>
        </p:txBody>
      </p:sp>
      <p:sp>
        <p:nvSpPr>
          <p:cNvPr id="5" name="Footer Placeholder 4">
            <a:extLst>
              <a:ext uri="{FF2B5EF4-FFF2-40B4-BE49-F238E27FC236}">
                <a16:creationId xmlns:a16="http://schemas.microsoft.com/office/drawing/2014/main" id="{1A4F1D0A-9A84-4141-9EE6-0D4405C7CA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DD5191-DFE0-40AA-B221-FB4D278B77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8B8AB-7E3F-4EFE-86E2-89957ED84F56}" type="slidenum">
              <a:rPr lang="en-US" smtClean="0"/>
              <a:t>‹#›</a:t>
            </a:fld>
            <a:endParaRPr lang="en-US"/>
          </a:p>
        </p:txBody>
      </p:sp>
    </p:spTree>
    <p:extLst>
      <p:ext uri="{BB962C8B-B14F-4D97-AF65-F5344CB8AC3E}">
        <p14:creationId xmlns:p14="http://schemas.microsoft.com/office/powerpoint/2010/main" val="597622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hyperlink" Target="https://northeastern.sharepoint.com/sites/provost/Data%20Administration/BusinessIntelligenceProgram/SitePages/Getting%20Access.aspx" TargetMode="External"/><Relationship Id="rId2" Type="http://schemas.openxmlformats.org/officeDocument/2006/relationships/hyperlink" Target="https://research.northeastern.edu/nu-res/lifecycle-management/manage-project/financial-monitoring-reporting/" TargetMode="External"/><Relationship Id="rId1" Type="http://schemas.openxmlformats.org/officeDocument/2006/relationships/slideLayout" Target="../slideLayouts/slideLayout39.xml"/><Relationship Id="rId4" Type="http://schemas.openxmlformats.org/officeDocument/2006/relationships/hyperlink" Target="https://northeastern.sharepoint.com/sites/provost/Data%20Administration/BusinessIntelligenceProgram/SitePages/Training.asp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hyperlink" Target="https://northeastern.onk2.com/Runtime/Runtime/Form/UDS.AccessRequest.Request/" TargetMode="External"/><Relationship Id="rId2" Type="http://schemas.openxmlformats.org/officeDocument/2006/relationships/image" Target="../media/image14.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F5671-CBD3-AD47-8B62-5DCAF83D0941}"/>
              </a:ext>
            </a:extLst>
          </p:cNvPr>
          <p:cNvSpPr>
            <a:spLocks noGrp="1"/>
          </p:cNvSpPr>
          <p:nvPr>
            <p:ph type="ctrTitle"/>
          </p:nvPr>
        </p:nvSpPr>
        <p:spPr>
          <a:xfrm>
            <a:off x="381877" y="1126011"/>
            <a:ext cx="6501911" cy="3842229"/>
          </a:xfrm>
        </p:spPr>
        <p:txBody>
          <a:bodyPr>
            <a:noAutofit/>
          </a:bodyPr>
          <a:lstStyle/>
          <a:p>
            <a:pPr>
              <a:lnSpc>
                <a:spcPct val="100000"/>
              </a:lnSpc>
            </a:pPr>
            <a:r>
              <a:rPr lang="en-US" sz="3800" b="1" i="0" dirty="0">
                <a:solidFill>
                  <a:srgbClr val="333333"/>
                </a:solidFill>
                <a:effectLst/>
                <a:latin typeface="Lato"/>
              </a:rPr>
              <a:t>Research Finance Cognos Golden Reports</a:t>
            </a:r>
            <a:br>
              <a:rPr lang="en-US" sz="3800" b="0" i="0" dirty="0">
                <a:effectLst/>
                <a:latin typeface="Lato" panose="020F0502020204030203" pitchFamily="34" charset="0"/>
              </a:rPr>
            </a:br>
            <a:endParaRPr lang="en-US" sz="3800" dirty="0"/>
          </a:p>
        </p:txBody>
      </p:sp>
    </p:spTree>
    <p:extLst>
      <p:ext uri="{BB962C8B-B14F-4D97-AF65-F5344CB8AC3E}">
        <p14:creationId xmlns:p14="http://schemas.microsoft.com/office/powerpoint/2010/main" val="3405688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086CB3-1CF7-461A-B114-32AA6A43607F}"/>
              </a:ext>
            </a:extLst>
          </p:cNvPr>
          <p:cNvSpPr>
            <a:spLocks noGrp="1"/>
          </p:cNvSpPr>
          <p:nvPr>
            <p:ph type="title"/>
          </p:nvPr>
        </p:nvSpPr>
        <p:spPr/>
        <p:txBody>
          <a:bodyPr/>
          <a:lstStyle/>
          <a:p>
            <a:r>
              <a:rPr lang="en-US">
                <a:latin typeface="Real Head Pro"/>
              </a:rPr>
              <a:t>Banner Bill Formats</a:t>
            </a:r>
            <a:endParaRPr lang="en-US"/>
          </a:p>
        </p:txBody>
      </p:sp>
      <p:pic>
        <p:nvPicPr>
          <p:cNvPr id="8" name="Picture 8" descr="Table&#10;&#10;Description automatically generated">
            <a:extLst>
              <a:ext uri="{FF2B5EF4-FFF2-40B4-BE49-F238E27FC236}">
                <a16:creationId xmlns:a16="http://schemas.microsoft.com/office/drawing/2014/main" id="{DB022680-45FD-134B-941A-C4E0D18A5B74}"/>
              </a:ext>
            </a:extLst>
          </p:cNvPr>
          <p:cNvPicPr>
            <a:picLocks noChangeAspect="1"/>
          </p:cNvPicPr>
          <p:nvPr/>
        </p:nvPicPr>
        <p:blipFill>
          <a:blip r:embed="rId3"/>
          <a:stretch>
            <a:fillRect/>
          </a:stretch>
        </p:blipFill>
        <p:spPr>
          <a:xfrm>
            <a:off x="564294" y="1327849"/>
            <a:ext cx="11073712" cy="5499762"/>
          </a:xfrm>
          <a:prstGeom prst="rect">
            <a:avLst/>
          </a:prstGeom>
        </p:spPr>
      </p:pic>
    </p:spTree>
    <p:extLst>
      <p:ext uri="{BB962C8B-B14F-4D97-AF65-F5344CB8AC3E}">
        <p14:creationId xmlns:p14="http://schemas.microsoft.com/office/powerpoint/2010/main" val="2983464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30A2D9-5FEB-5A48-980D-150F9561CA78}"/>
              </a:ext>
            </a:extLst>
          </p:cNvPr>
          <p:cNvSpPr>
            <a:spLocks noGrp="1"/>
          </p:cNvSpPr>
          <p:nvPr>
            <p:ph type="sldNum" sz="quarter" idx="10"/>
          </p:nvPr>
        </p:nvSpPr>
        <p:spPr/>
        <p:txBody>
          <a:bodyPr/>
          <a:lstStyle/>
          <a:p>
            <a:fld id="{2BE017B6-6466-CA44-A203-DCC007137B39}" type="slidenum">
              <a:rPr lang="en-US" smtClean="0"/>
              <a:pPr/>
              <a:t>11</a:t>
            </a:fld>
            <a:endParaRPr lang="en-US"/>
          </a:p>
        </p:txBody>
      </p:sp>
      <p:sp>
        <p:nvSpPr>
          <p:cNvPr id="3" name="Title 2">
            <a:extLst>
              <a:ext uri="{FF2B5EF4-FFF2-40B4-BE49-F238E27FC236}">
                <a16:creationId xmlns:a16="http://schemas.microsoft.com/office/drawing/2014/main" id="{0CCB4256-01AB-5241-969A-1775920F7EE6}"/>
              </a:ext>
            </a:extLst>
          </p:cNvPr>
          <p:cNvSpPr>
            <a:spLocks noGrp="1"/>
          </p:cNvSpPr>
          <p:nvPr>
            <p:ph type="title"/>
          </p:nvPr>
        </p:nvSpPr>
        <p:spPr/>
        <p:txBody>
          <a:bodyPr>
            <a:normAutofit/>
          </a:bodyPr>
          <a:lstStyle/>
          <a:p>
            <a:r>
              <a:rPr lang="en-US">
                <a:latin typeface="Real Head Pro"/>
                <a:ea typeface="Calibri"/>
                <a:cs typeface="Calibri"/>
              </a:rPr>
              <a:t>Billing System Configuration</a:t>
            </a:r>
            <a:endParaRPr lang="en-US">
              <a:latin typeface="Real Head Pro"/>
            </a:endParaRPr>
          </a:p>
        </p:txBody>
      </p:sp>
      <p:sp>
        <p:nvSpPr>
          <p:cNvPr id="4" name="TextBox 3">
            <a:extLst>
              <a:ext uri="{FF2B5EF4-FFF2-40B4-BE49-F238E27FC236}">
                <a16:creationId xmlns:a16="http://schemas.microsoft.com/office/drawing/2014/main" id="{52BE42D6-B0A3-56C5-1F16-F9700EC0E67E}"/>
              </a:ext>
            </a:extLst>
          </p:cNvPr>
          <p:cNvSpPr txBox="1"/>
          <p:nvPr/>
        </p:nvSpPr>
        <p:spPr>
          <a:xfrm>
            <a:off x="837451" y="1452828"/>
            <a:ext cx="10167953"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ea typeface="+mn-lt"/>
                <a:cs typeface="+mn-lt"/>
              </a:rPr>
              <a:t>Cost-reimbursement</a:t>
            </a:r>
            <a:endParaRPr lang="en-US"/>
          </a:p>
          <a:p>
            <a:pPr marL="285750" indent="-285750">
              <a:buFont typeface="Arial"/>
              <a:buChar char="•"/>
            </a:pPr>
            <a:r>
              <a:rPr lang="en-US" sz="1600">
                <a:ea typeface="+mn-lt"/>
                <a:cs typeface="+mn-lt"/>
              </a:rPr>
              <a:t>$10 billing minimum (Exception – LOCS)</a:t>
            </a:r>
          </a:p>
          <a:p>
            <a:pPr marL="285750" indent="-285750">
              <a:buFont typeface="Arial"/>
              <a:buChar char="•"/>
            </a:pPr>
            <a:r>
              <a:rPr lang="en-US" sz="1600">
                <a:ea typeface="+mn-lt"/>
                <a:cs typeface="+mn-lt"/>
              </a:rPr>
              <a:t>No expenses = no invoice/AR</a:t>
            </a:r>
            <a:endParaRPr lang="en-US"/>
          </a:p>
          <a:p>
            <a:pPr marL="285750" indent="-285750">
              <a:buFont typeface="Arial"/>
              <a:buChar char="•"/>
            </a:pPr>
            <a:r>
              <a:rPr lang="en-US" sz="1600">
                <a:ea typeface="Calibri"/>
                <a:cs typeface="Calibri"/>
              </a:rPr>
              <a:t>Credit activity/expenses removed = no invoice/AR</a:t>
            </a:r>
          </a:p>
          <a:p>
            <a:pPr marL="285750" indent="-285750">
              <a:buFont typeface="Arial"/>
              <a:buChar char="•"/>
            </a:pPr>
            <a:r>
              <a:rPr lang="en-US" sz="1600">
                <a:ea typeface="+mn-lt"/>
                <a:cs typeface="+mn-lt"/>
              </a:rPr>
              <a:t>Grant in deficit = no invoice/AR</a:t>
            </a:r>
            <a:endParaRPr lang="en-US" sz="1600">
              <a:ea typeface="Calibri"/>
              <a:cs typeface="Calibri"/>
            </a:endParaRPr>
          </a:p>
          <a:p>
            <a:pPr marL="742950" lvl="1" indent="-285750">
              <a:buFont typeface="Arial"/>
              <a:buChar char="•"/>
            </a:pPr>
            <a:r>
              <a:rPr lang="en-US" sz="1600">
                <a:ea typeface="Calibri"/>
                <a:cs typeface="Calibri"/>
              </a:rPr>
              <a:t>Deficit review based on combined Grant GL budget</a:t>
            </a:r>
          </a:p>
          <a:p>
            <a:pPr marL="285750" indent="-285750">
              <a:buFont typeface="Arial"/>
              <a:buChar char="•"/>
            </a:pPr>
            <a:r>
              <a:rPr lang="en-US" sz="1600" b="1">
                <a:cs typeface="Calibri"/>
              </a:rPr>
              <a:t>Final invoices are not auto-generated </a:t>
            </a:r>
            <a:r>
              <a:rPr lang="en-US" sz="1600">
                <a:cs typeface="Calibri"/>
              </a:rPr>
              <a:t>– require recon</a:t>
            </a:r>
            <a:endParaRPr lang="en-US" sz="1600">
              <a:ea typeface="Calibri" panose="020F0502020204030204"/>
              <a:cs typeface="Calibri"/>
            </a:endParaRPr>
          </a:p>
          <a:p>
            <a:pPr marL="742950" lvl="1" indent="-285750">
              <a:buFont typeface="Arial"/>
              <a:buChar char="•"/>
            </a:pPr>
            <a:r>
              <a:rPr lang="en-US" sz="1600">
                <a:ea typeface="Calibri" panose="020F0502020204030204"/>
                <a:cs typeface="Calibri"/>
              </a:rPr>
              <a:t>CRST/CRSP Billing schedule is set to </a:t>
            </a:r>
            <a:r>
              <a:rPr lang="en-US" sz="1600" u="sng">
                <a:ea typeface="Calibri" panose="020F0502020204030204"/>
                <a:cs typeface="Calibri"/>
              </a:rPr>
              <a:t>budget period end date – 1 month</a:t>
            </a:r>
            <a:endParaRPr lang="en-US" sz="1600">
              <a:ea typeface="Calibri" panose="020F0502020204030204"/>
              <a:cs typeface="Calibri"/>
            </a:endParaRPr>
          </a:p>
          <a:p>
            <a:pPr marL="742950" lvl="1" indent="-285750">
              <a:buFont typeface="Arial"/>
              <a:buChar char="•"/>
            </a:pPr>
            <a:r>
              <a:rPr lang="en-US" sz="1600">
                <a:cs typeface="Calibri"/>
              </a:rPr>
              <a:t>RAAs needs to process a JV if ITD &lt;&gt; final invoice amount</a:t>
            </a:r>
            <a:endParaRPr lang="en-US" sz="1600">
              <a:ea typeface="Calibri"/>
              <a:cs typeface="Calibri"/>
            </a:endParaRPr>
          </a:p>
          <a:p>
            <a:pPr marL="742950" lvl="1" indent="-285750">
              <a:buFont typeface="Arial"/>
              <a:buChar char="•"/>
            </a:pPr>
            <a:r>
              <a:rPr lang="en-US" sz="1600">
                <a:ea typeface="+mn-lt"/>
                <a:cs typeface="+mn-lt"/>
              </a:rPr>
              <a:t>AR is booked via on-demand bill runs, not part of monthly cycle</a:t>
            </a:r>
          </a:p>
          <a:p>
            <a:pPr lvl="1" indent="-285750">
              <a:buFont typeface="Arial"/>
              <a:buChar char="•"/>
            </a:pPr>
            <a:endParaRPr lang="en-US" sz="1600" b="1">
              <a:ea typeface="+mn-lt"/>
              <a:cs typeface="+mn-lt"/>
            </a:endParaRPr>
          </a:p>
          <a:p>
            <a:r>
              <a:rPr lang="en-US" sz="1600" b="1">
                <a:ea typeface="+mn-lt"/>
                <a:cs typeface="+mn-lt"/>
              </a:rPr>
              <a:t>Fixed-Price</a:t>
            </a:r>
          </a:p>
          <a:p>
            <a:pPr marL="285750" indent="-285750">
              <a:buFont typeface="Arial"/>
              <a:buChar char="•"/>
            </a:pPr>
            <a:r>
              <a:rPr lang="en-US" sz="1600">
                <a:ea typeface="Calibri"/>
                <a:cs typeface="Calibri"/>
              </a:rPr>
              <a:t>RAAs build schedules in Banner in accordance with the contract billing/payment terms</a:t>
            </a:r>
          </a:p>
          <a:p>
            <a:pPr marL="285750" indent="-285750">
              <a:buFont typeface="Arial"/>
              <a:buChar char="•"/>
            </a:pPr>
            <a:r>
              <a:rPr lang="en-US" sz="1600">
                <a:ea typeface="+mn-lt"/>
                <a:cs typeface="+mn-lt"/>
              </a:rPr>
              <a:t>Changes to billing schedules are only triggered by contract amendments/Banner actions</a:t>
            </a:r>
          </a:p>
          <a:p>
            <a:pPr marL="742950" lvl="1" indent="-285750">
              <a:buFont typeface="Arial"/>
              <a:buChar char="•"/>
            </a:pPr>
            <a:r>
              <a:rPr lang="en-US" sz="1600">
                <a:ea typeface="+mn-lt"/>
                <a:cs typeface="+mn-lt"/>
              </a:rPr>
              <a:t>We do not move AR due to programmatic delays</a:t>
            </a:r>
          </a:p>
          <a:p>
            <a:pPr marL="742950" lvl="1" indent="-285750">
              <a:buFont typeface="Arial"/>
              <a:buChar char="•"/>
            </a:pPr>
            <a:r>
              <a:rPr lang="en-US" sz="1600">
                <a:ea typeface="+mn-lt"/>
                <a:cs typeface="+mn-lt"/>
              </a:rPr>
              <a:t>If there is a delay, the generate invoice will be held until the deliverable is completed</a:t>
            </a:r>
          </a:p>
          <a:p>
            <a:pPr lvl="1" algn="ctr"/>
            <a:endParaRPr lang="en-US" sz="2000" b="1">
              <a:solidFill>
                <a:srgbClr val="FF0000"/>
              </a:solidFill>
              <a:cs typeface="Calibri"/>
            </a:endParaRPr>
          </a:p>
          <a:p>
            <a:pPr lvl="1" algn="ctr"/>
            <a:r>
              <a:rPr lang="en-US" sz="2000" b="1">
                <a:solidFill>
                  <a:srgbClr val="FF0000"/>
                </a:solidFill>
                <a:cs typeface="Calibri"/>
              </a:rPr>
              <a:t>** AR Reports reflect booked AR, NOT what is sent to the sponsor. **</a:t>
            </a:r>
            <a:endParaRPr lang="en-US" sz="2000" i="1">
              <a:solidFill>
                <a:srgbClr val="FF0000"/>
              </a:solidFill>
              <a:cs typeface="Calibri"/>
            </a:endParaRPr>
          </a:p>
        </p:txBody>
      </p:sp>
      <p:pic>
        <p:nvPicPr>
          <p:cNvPr id="7" name="Picture 7" descr="A picture containing diagram&#10;&#10;Description automatically generated">
            <a:extLst>
              <a:ext uri="{FF2B5EF4-FFF2-40B4-BE49-F238E27FC236}">
                <a16:creationId xmlns:a16="http://schemas.microsoft.com/office/drawing/2014/main" id="{7C885458-9BD8-A23E-D5DE-BECE2F1E4F67}"/>
              </a:ext>
            </a:extLst>
          </p:cNvPr>
          <p:cNvPicPr>
            <a:picLocks noChangeAspect="1"/>
          </p:cNvPicPr>
          <p:nvPr/>
        </p:nvPicPr>
        <p:blipFill>
          <a:blip r:embed="rId3"/>
          <a:stretch>
            <a:fillRect/>
          </a:stretch>
        </p:blipFill>
        <p:spPr>
          <a:xfrm>
            <a:off x="7990059" y="1399789"/>
            <a:ext cx="3018395" cy="3018395"/>
          </a:xfrm>
          <a:prstGeom prst="rect">
            <a:avLst/>
          </a:prstGeom>
        </p:spPr>
      </p:pic>
    </p:spTree>
    <p:extLst>
      <p:ext uri="{BB962C8B-B14F-4D97-AF65-F5344CB8AC3E}">
        <p14:creationId xmlns:p14="http://schemas.microsoft.com/office/powerpoint/2010/main" val="4146970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25193F-FD54-42F5-99B0-AAFD0481340A}"/>
              </a:ext>
            </a:extLst>
          </p:cNvPr>
          <p:cNvSpPr>
            <a:spLocks noGrp="1"/>
          </p:cNvSpPr>
          <p:nvPr>
            <p:ph type="sldNum" sz="quarter" idx="10"/>
          </p:nvPr>
        </p:nvSpPr>
        <p:spPr/>
        <p:txBody>
          <a:bodyPr/>
          <a:lstStyle/>
          <a:p>
            <a:fld id="{2BE017B6-6466-CA44-A203-DCC007137B39}" type="slidenum">
              <a:rPr lang="en-US" smtClean="0"/>
              <a:pPr/>
              <a:t>12</a:t>
            </a:fld>
            <a:endParaRPr lang="en-US"/>
          </a:p>
        </p:txBody>
      </p:sp>
      <p:sp>
        <p:nvSpPr>
          <p:cNvPr id="3" name="Title 2">
            <a:extLst>
              <a:ext uri="{FF2B5EF4-FFF2-40B4-BE49-F238E27FC236}">
                <a16:creationId xmlns:a16="http://schemas.microsoft.com/office/drawing/2014/main" id="{8B086CB3-1CF7-461A-B114-32AA6A43607F}"/>
              </a:ext>
            </a:extLst>
          </p:cNvPr>
          <p:cNvSpPr>
            <a:spLocks noGrp="1"/>
          </p:cNvSpPr>
          <p:nvPr>
            <p:ph type="title"/>
          </p:nvPr>
        </p:nvSpPr>
        <p:spPr/>
        <p:txBody>
          <a:bodyPr>
            <a:normAutofit/>
          </a:bodyPr>
          <a:lstStyle/>
          <a:p>
            <a:r>
              <a:rPr lang="en-US" sz="3200" dirty="0">
                <a:latin typeface="Real Head Pro"/>
              </a:rPr>
              <a:t>RESBILL0002 – Research AR by Grant (RESFIN)</a:t>
            </a:r>
          </a:p>
        </p:txBody>
      </p:sp>
      <p:sp>
        <p:nvSpPr>
          <p:cNvPr id="4" name="TextBox 3">
            <a:extLst>
              <a:ext uri="{FF2B5EF4-FFF2-40B4-BE49-F238E27FC236}">
                <a16:creationId xmlns:a16="http://schemas.microsoft.com/office/drawing/2014/main" id="{11062897-8901-4CBE-A6D8-295821FE5A31}"/>
              </a:ext>
            </a:extLst>
          </p:cNvPr>
          <p:cNvSpPr txBox="1"/>
          <p:nvPr/>
        </p:nvSpPr>
        <p:spPr>
          <a:xfrm>
            <a:off x="838200" y="1608558"/>
            <a:ext cx="10000317" cy="33620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report shows a summary of the invoices/AR booked in Banner for one or more selected grants and/or PIs. The billing and payment entries associated with the grant(s) are also shown on a separate tab.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Select grant-level demographic data is also included for reference.</a:t>
            </a:r>
          </a:p>
          <a:p>
            <a:pPr marL="285750" marR="0" indent="-285750">
              <a:lnSpc>
                <a:spcPct val="107000"/>
              </a:lnSpc>
              <a:spcBef>
                <a:spcPts val="0"/>
              </a:spcBef>
              <a:spcAft>
                <a:spcPts val="800"/>
              </a:spcAft>
              <a:buFont typeface="Arial" panose="020B0604020202020204" pitchFamily="34" charset="0"/>
              <a:buChar char="•"/>
            </a:pPr>
            <a:r>
              <a:rPr lang="en-US" sz="1800" b="1" dirty="0">
                <a:solidFill>
                  <a:srgbClr val="FF0000"/>
                </a:solidFill>
                <a:cs typeface="Calibri"/>
              </a:rPr>
              <a:t>One or both </a:t>
            </a:r>
            <a:r>
              <a:rPr lang="en-US" sz="1800" dirty="0">
                <a:cs typeface="Calibri"/>
              </a:rPr>
              <a:t>of following prompt selections are </a:t>
            </a:r>
            <a:r>
              <a:rPr lang="en-US" sz="1800" b="1" dirty="0">
                <a:solidFill>
                  <a:srgbClr val="FF0000"/>
                </a:solidFill>
                <a:cs typeface="Calibri"/>
              </a:rPr>
              <a:t>required</a:t>
            </a:r>
            <a:r>
              <a:rPr lang="en-US" sz="1800" dirty="0">
                <a:cs typeface="Calibri"/>
              </a:rPr>
              <a:t> to run the report </a:t>
            </a:r>
            <a:r>
              <a:rPr lang="en-US" dirty="0">
                <a:latin typeface="Calibri" panose="020F0502020204030204" pitchFamily="34" charset="0"/>
                <a:ea typeface="Calibri" panose="020F0502020204030204" pitchFamily="34" charset="0"/>
                <a:cs typeface="Calibri" panose="020F0502020204030204" pitchFamily="34" charset="0"/>
              </a:rPr>
              <a:t>:</a:t>
            </a:r>
          </a:p>
          <a:p>
            <a:pPr marL="742950" lvl="1" indent="-285750">
              <a:lnSpc>
                <a:spcPct val="107000"/>
              </a:lnSpc>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Grant Code (one or more)</a:t>
            </a:r>
          </a:p>
          <a:p>
            <a:pPr marL="742950" lvl="1" indent="-285750">
              <a:lnSpc>
                <a:spcPct val="107000"/>
              </a:lnSpc>
              <a:spcAft>
                <a:spcPts val="800"/>
              </a:spcAft>
              <a:buFont typeface="Arial" panose="020B0604020202020204" pitchFamily="34" charset="0"/>
              <a:buChar char="•"/>
            </a:pPr>
            <a:r>
              <a:rPr lang="en-US">
                <a:latin typeface="Calibri" panose="020F0502020204030204" pitchFamily="34" charset="0"/>
                <a:ea typeface="Calibri" panose="020F0502020204030204" pitchFamily="34" charset="0"/>
                <a:cs typeface="Calibri" panose="020F0502020204030204" pitchFamily="34" charset="0"/>
              </a:rPr>
              <a:t>Grant PI (one or more)</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u="sng"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9857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25193F-FD54-42F5-99B0-AAFD0481340A}"/>
              </a:ext>
            </a:extLst>
          </p:cNvPr>
          <p:cNvSpPr>
            <a:spLocks noGrp="1"/>
          </p:cNvSpPr>
          <p:nvPr>
            <p:ph type="sldNum" sz="quarter" idx="10"/>
          </p:nvPr>
        </p:nvSpPr>
        <p:spPr/>
        <p:txBody>
          <a:bodyPr/>
          <a:lstStyle/>
          <a:p>
            <a:fld id="{2BE017B6-6466-CA44-A203-DCC007137B39}" type="slidenum">
              <a:rPr lang="en-US" smtClean="0"/>
              <a:pPr/>
              <a:t>13</a:t>
            </a:fld>
            <a:endParaRPr lang="en-US"/>
          </a:p>
        </p:txBody>
      </p:sp>
      <p:sp>
        <p:nvSpPr>
          <p:cNvPr id="3" name="Title 2">
            <a:extLst>
              <a:ext uri="{FF2B5EF4-FFF2-40B4-BE49-F238E27FC236}">
                <a16:creationId xmlns:a16="http://schemas.microsoft.com/office/drawing/2014/main" id="{8B086CB3-1CF7-461A-B114-32AA6A43607F}"/>
              </a:ext>
            </a:extLst>
          </p:cNvPr>
          <p:cNvSpPr>
            <a:spLocks noGrp="1"/>
          </p:cNvSpPr>
          <p:nvPr>
            <p:ph type="title"/>
          </p:nvPr>
        </p:nvSpPr>
        <p:spPr/>
        <p:txBody>
          <a:bodyPr>
            <a:normAutofit/>
          </a:bodyPr>
          <a:lstStyle/>
          <a:p>
            <a:r>
              <a:rPr lang="en-US" sz="3200" dirty="0">
                <a:latin typeface="Real Head Pro"/>
              </a:rPr>
              <a:t>RESBILL0003 – Research AR Summary (RESFIN)</a:t>
            </a:r>
          </a:p>
        </p:txBody>
      </p:sp>
      <p:sp>
        <p:nvSpPr>
          <p:cNvPr id="4" name="TextBox 3">
            <a:extLst>
              <a:ext uri="{FF2B5EF4-FFF2-40B4-BE49-F238E27FC236}">
                <a16:creationId xmlns:a16="http://schemas.microsoft.com/office/drawing/2014/main" id="{11062897-8901-4CBE-A6D8-295821FE5A31}"/>
              </a:ext>
            </a:extLst>
          </p:cNvPr>
          <p:cNvSpPr txBox="1"/>
          <p:nvPr/>
        </p:nvSpPr>
        <p:spPr>
          <a:xfrm>
            <a:off x="838200" y="1608558"/>
            <a:ext cx="10000317" cy="43579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indent="-285750">
              <a:lnSpc>
                <a:spcPct val="107000"/>
              </a:lnSpc>
              <a:spcBef>
                <a:spcPts val="0"/>
              </a:spcBef>
              <a:spcAft>
                <a:spcPts val="80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This report shows grant-level or fund-level AR summary including total expenditures, billed, unbilled, hold, and payments. Expense transaction detail by invoice and payment details are included in two additional tabs. </a:t>
            </a:r>
          </a:p>
          <a:p>
            <a:pPr marL="285750" marR="0" indent="-285750">
              <a:lnSpc>
                <a:spcPct val="107000"/>
              </a:lnSpc>
              <a:spcBef>
                <a:spcPts val="0"/>
              </a:spcBef>
              <a:spcAft>
                <a:spcPts val="80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Various demographic data at both the fund-level and grant-level are also included for reference.</a:t>
            </a:r>
          </a:p>
          <a:p>
            <a:pPr marL="285750" marR="0" indent="-285750">
              <a:lnSpc>
                <a:spcPct val="107000"/>
              </a:lnSpc>
              <a:spcBef>
                <a:spcPts val="0"/>
              </a:spcBef>
              <a:spcAft>
                <a:spcPts val="800"/>
              </a:spcAft>
              <a:buFont typeface="Arial" panose="020B0604020202020204" pitchFamily="34" charset="0"/>
              <a:buChar char="•"/>
            </a:pPr>
            <a:r>
              <a:rPr lang="en-US" sz="1600" b="1" dirty="0">
                <a:solidFill>
                  <a:srgbClr val="FF0000"/>
                </a:solidFill>
                <a:cs typeface="Calibri"/>
              </a:rPr>
              <a:t>This report can be run in two different ways using the prompt page</a:t>
            </a:r>
            <a:r>
              <a:rPr lang="en-US" sz="1600" dirty="0">
                <a:solidFill>
                  <a:srgbClr val="FF0000"/>
                </a:solidFill>
                <a:cs typeface="Calibri"/>
              </a:rPr>
              <a:t>.</a:t>
            </a:r>
            <a:r>
              <a:rPr lang="en-US" sz="1600" dirty="0">
                <a:cs typeface="Calibri"/>
              </a:rPr>
              <a:t> For either option, fund-level data can be toggled on/off (default is off) and an end date can be selected for the billing data (default is the current date):</a:t>
            </a:r>
          </a:p>
          <a:p>
            <a:pPr marL="742950" lvl="1" indent="-285750">
              <a:lnSpc>
                <a:spcPct val="107000"/>
              </a:lnSpc>
              <a:spcAft>
                <a:spcPts val="800"/>
              </a:spcAft>
              <a:buFont typeface="Arial" panose="020B0604020202020204" pitchFamily="34" charset="0"/>
              <a:buChar char="•"/>
            </a:pPr>
            <a:r>
              <a:rPr lang="en-US" sz="1600" b="1" dirty="0">
                <a:effectLst/>
                <a:latin typeface="Calibri" panose="020F0502020204030204" pitchFamily="34" charset="0"/>
                <a:ea typeface="Calibri" panose="020F0502020204030204" pitchFamily="34" charset="0"/>
                <a:cs typeface="Calibri" panose="020F0502020204030204" pitchFamily="34" charset="0"/>
              </a:rPr>
              <a:t>Select one grant in the Grant Number prompt</a:t>
            </a:r>
          </a:p>
          <a:p>
            <a:pPr marL="1200150" lvl="2" indent="-28575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This returns a three-section output: a summary, billing detail, and payment detail for the grant selected</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7000"/>
              </a:lnSpc>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Calibri" panose="020F0502020204030204" pitchFamily="34" charset="0"/>
              </a:rPr>
              <a:t>Leave the Grant Number prompt blank</a:t>
            </a:r>
          </a:p>
          <a:p>
            <a:pPr marL="1200150" lvl="2" indent="-285750">
              <a:lnSpc>
                <a:spcPct val="107000"/>
              </a:lnSpc>
              <a:spcAft>
                <a:spcPts val="80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This re</a:t>
            </a:r>
            <a:r>
              <a:rPr lang="en-US" sz="1600" dirty="0">
                <a:latin typeface="Calibri" panose="020F0502020204030204" pitchFamily="34" charset="0"/>
                <a:ea typeface="Calibri" panose="020F0502020204030204" pitchFamily="34" charset="0"/>
                <a:cs typeface="Calibri" panose="020F0502020204030204" pitchFamily="34" charset="0"/>
              </a:rPr>
              <a:t>turns the summary page only for all research funds you have access to. </a:t>
            </a:r>
          </a:p>
          <a:p>
            <a:pPr marL="742950" lvl="1" indent="-28575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For either option chosen, please note </a:t>
            </a:r>
            <a:r>
              <a:rPr lang="en-US" sz="1600" u="sng" dirty="0">
                <a:latin typeface="Calibri" panose="020F0502020204030204" pitchFamily="34" charset="0"/>
                <a:ea typeface="Calibri" panose="020F0502020204030204" pitchFamily="34" charset="0"/>
                <a:cs typeface="Calibri" panose="020F0502020204030204" pitchFamily="34" charset="0"/>
              </a:rPr>
              <a:t>that fund-org security applies</a:t>
            </a:r>
            <a:r>
              <a:rPr lang="en-US" sz="1600" dirty="0">
                <a:latin typeface="Calibri" panose="020F0502020204030204" pitchFamily="34" charset="0"/>
                <a:ea typeface="Calibri" panose="020F0502020204030204" pitchFamily="34" charset="0"/>
                <a:cs typeface="Calibri" panose="020F0502020204030204" pitchFamily="34" charset="0"/>
              </a:rPr>
              <a:t>. If he fund detail option is not selected and a grant one or more funds that fall outside of your Banner fund-org security access, the grant-level data will not include the funds you do not have access to and will not show an accurate grant-level total.</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nSpc>
                <a:spcPct val="107000"/>
              </a:lnSpc>
              <a:spcBef>
                <a:spcPts val="0"/>
              </a:spcBef>
              <a:spcAft>
                <a:spcPts val="800"/>
              </a:spcAft>
              <a:buFont typeface="Arial" panose="020B0604020202020204" pitchFamily="34" charset="0"/>
              <a:buChar char="•"/>
            </a:pPr>
            <a:endParaRPr lang="en-US" u="sng"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9505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25193F-FD54-42F5-99B0-AAFD0481340A}"/>
              </a:ext>
            </a:extLst>
          </p:cNvPr>
          <p:cNvSpPr>
            <a:spLocks noGrp="1"/>
          </p:cNvSpPr>
          <p:nvPr>
            <p:ph type="sldNum" sz="quarter" idx="10"/>
          </p:nvPr>
        </p:nvSpPr>
        <p:spPr/>
        <p:txBody>
          <a:bodyPr/>
          <a:lstStyle/>
          <a:p>
            <a:fld id="{2BE017B6-6466-CA44-A203-DCC007137B39}" type="slidenum">
              <a:rPr lang="en-US" smtClean="0"/>
              <a:pPr/>
              <a:t>14</a:t>
            </a:fld>
            <a:endParaRPr lang="en-US"/>
          </a:p>
        </p:txBody>
      </p:sp>
      <p:sp>
        <p:nvSpPr>
          <p:cNvPr id="3" name="Title 2">
            <a:extLst>
              <a:ext uri="{FF2B5EF4-FFF2-40B4-BE49-F238E27FC236}">
                <a16:creationId xmlns:a16="http://schemas.microsoft.com/office/drawing/2014/main" id="{8B086CB3-1CF7-461A-B114-32AA6A43607F}"/>
              </a:ext>
            </a:extLst>
          </p:cNvPr>
          <p:cNvSpPr>
            <a:spLocks noGrp="1"/>
          </p:cNvSpPr>
          <p:nvPr>
            <p:ph type="title"/>
          </p:nvPr>
        </p:nvSpPr>
        <p:spPr/>
        <p:txBody>
          <a:bodyPr>
            <a:normAutofit/>
          </a:bodyPr>
          <a:lstStyle/>
          <a:p>
            <a:r>
              <a:rPr lang="en-US" sz="3200" dirty="0">
                <a:latin typeface="Real Head Pro"/>
              </a:rPr>
              <a:t>RESBILL0001 – Research Financial Analysis (RESFIN)</a:t>
            </a:r>
          </a:p>
        </p:txBody>
      </p:sp>
      <p:sp>
        <p:nvSpPr>
          <p:cNvPr id="4" name="TextBox 3">
            <a:extLst>
              <a:ext uri="{FF2B5EF4-FFF2-40B4-BE49-F238E27FC236}">
                <a16:creationId xmlns:a16="http://schemas.microsoft.com/office/drawing/2014/main" id="{11062897-8901-4CBE-A6D8-295821FE5A31}"/>
              </a:ext>
            </a:extLst>
          </p:cNvPr>
          <p:cNvSpPr txBox="1"/>
          <p:nvPr/>
        </p:nvSpPr>
        <p:spPr>
          <a:xfrm>
            <a:off x="838200" y="1608558"/>
            <a:ext cx="10000317" cy="4057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report combines budget-to-actuals data (ITD budget, period actuals, ITD actuals, ITD commitments, and budget balance remaining) with select AR data (billed amount, unbilled amount, hold amount, open AR amount, and payments and transfers) by fund based on a selected fiscal year and period. </a:t>
            </a:r>
          </a:p>
          <a:p>
            <a:pPr marL="285750" marR="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This report includes </a:t>
            </a:r>
            <a:r>
              <a:rPr lang="en-US" u="sng" dirty="0">
                <a:latin typeface="Calibri" panose="020F0502020204030204" pitchFamily="34" charset="0"/>
                <a:ea typeface="Calibri" panose="020F0502020204030204" pitchFamily="34" charset="0"/>
                <a:cs typeface="Times New Roman" panose="02020603050405020304" pitchFamily="18" charset="0"/>
              </a:rPr>
              <a:t>active</a:t>
            </a:r>
            <a:r>
              <a:rPr lang="en-US" dirty="0">
                <a:latin typeface="Calibri" panose="020F0502020204030204" pitchFamily="34" charset="0"/>
                <a:ea typeface="Calibri" panose="020F0502020204030204" pitchFamily="34" charset="0"/>
                <a:cs typeface="Times New Roman" panose="02020603050405020304" pitchFamily="18" charset="0"/>
              </a:rPr>
              <a:t> funds only.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Select grant-level and fund-level demographic information is also included for reference.</a:t>
            </a:r>
          </a:p>
          <a:p>
            <a:pPr marL="285750" marR="0" indent="-285750">
              <a:lnSpc>
                <a:spcPct val="107000"/>
              </a:lnSpc>
              <a:spcBef>
                <a:spcPts val="0"/>
              </a:spcBef>
              <a:spcAft>
                <a:spcPts val="800"/>
              </a:spcAft>
              <a:buFont typeface="Arial" panose="020B0604020202020204" pitchFamily="34" charset="0"/>
              <a:buChar char="•"/>
            </a:pPr>
            <a:r>
              <a:rPr lang="en-US" sz="1800" dirty="0">
                <a:cs typeface="Calibri"/>
              </a:rPr>
              <a:t>The following prompt selections are </a:t>
            </a:r>
            <a:r>
              <a:rPr lang="en-US" sz="1800" b="1" dirty="0">
                <a:solidFill>
                  <a:srgbClr val="FF0000"/>
                </a:solidFill>
                <a:cs typeface="Calibri"/>
              </a:rPr>
              <a:t>required</a:t>
            </a:r>
            <a:r>
              <a:rPr lang="en-US" sz="1800" dirty="0">
                <a:cs typeface="Calibri"/>
              </a:rPr>
              <a:t> to run the report </a:t>
            </a:r>
            <a:r>
              <a:rPr lang="en-US" dirty="0">
                <a:latin typeface="Calibri" panose="020F0502020204030204" pitchFamily="34" charset="0"/>
                <a:ea typeface="Calibri" panose="020F0502020204030204" pitchFamily="34" charset="0"/>
                <a:cs typeface="Calibri" panose="020F0502020204030204" pitchFamily="34" charset="0"/>
              </a:rPr>
              <a:t>:</a:t>
            </a:r>
          </a:p>
          <a:p>
            <a:pPr marL="742950" lvl="1" indent="-285750">
              <a:lnSpc>
                <a:spcPct val="107000"/>
              </a:lnSpc>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Fiscal Year</a:t>
            </a:r>
          </a:p>
          <a:p>
            <a:pPr marL="742950" lvl="1"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Fiscal Period</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u="sng"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950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25193F-FD54-42F5-99B0-AAFD0481340A}"/>
              </a:ext>
            </a:extLst>
          </p:cNvPr>
          <p:cNvSpPr>
            <a:spLocks noGrp="1"/>
          </p:cNvSpPr>
          <p:nvPr>
            <p:ph type="sldNum" sz="quarter" idx="10"/>
          </p:nvPr>
        </p:nvSpPr>
        <p:spPr/>
        <p:txBody>
          <a:bodyPr/>
          <a:lstStyle/>
          <a:p>
            <a:fld id="{2BE017B6-6466-CA44-A203-DCC007137B39}" type="slidenum">
              <a:rPr lang="en-US" smtClean="0"/>
              <a:pPr/>
              <a:t>15</a:t>
            </a:fld>
            <a:endParaRPr lang="en-US"/>
          </a:p>
        </p:txBody>
      </p:sp>
      <p:sp>
        <p:nvSpPr>
          <p:cNvPr id="3" name="Title 2">
            <a:extLst>
              <a:ext uri="{FF2B5EF4-FFF2-40B4-BE49-F238E27FC236}">
                <a16:creationId xmlns:a16="http://schemas.microsoft.com/office/drawing/2014/main" id="{8B086CB3-1CF7-461A-B114-32AA6A43607F}"/>
              </a:ext>
            </a:extLst>
          </p:cNvPr>
          <p:cNvSpPr>
            <a:spLocks noGrp="1"/>
          </p:cNvSpPr>
          <p:nvPr>
            <p:ph type="title"/>
          </p:nvPr>
        </p:nvSpPr>
        <p:spPr/>
        <p:txBody>
          <a:bodyPr>
            <a:normAutofit/>
          </a:bodyPr>
          <a:lstStyle/>
          <a:p>
            <a:r>
              <a:rPr lang="en-US" sz="3200" dirty="0">
                <a:latin typeface="Real Head Pro"/>
              </a:rPr>
              <a:t>Upcoming Golden Reports</a:t>
            </a:r>
          </a:p>
        </p:txBody>
      </p:sp>
      <p:sp>
        <p:nvSpPr>
          <p:cNvPr id="4" name="TextBox 3">
            <a:extLst>
              <a:ext uri="{FF2B5EF4-FFF2-40B4-BE49-F238E27FC236}">
                <a16:creationId xmlns:a16="http://schemas.microsoft.com/office/drawing/2014/main" id="{11062897-8901-4CBE-A6D8-295821FE5A31}"/>
              </a:ext>
            </a:extLst>
          </p:cNvPr>
          <p:cNvSpPr txBox="1"/>
          <p:nvPr/>
        </p:nvSpPr>
        <p:spPr>
          <a:xfrm>
            <a:off x="838200" y="1608558"/>
            <a:ext cx="9923585" cy="34646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Six additional reports are in the process of being moved to Golden for Research community use for use later thi</a:t>
            </a:r>
            <a:r>
              <a:rPr lang="en-US" dirty="0">
                <a:latin typeface="Calibri" panose="020F0502020204030204" pitchFamily="34" charset="0"/>
                <a:ea typeface="Calibri" panose="020F0502020204030204" pitchFamily="34" charset="0"/>
                <a:cs typeface="Times New Roman" panose="02020603050405020304" pitchFamily="18" charset="0"/>
              </a:rPr>
              <a:t>s year </a:t>
            </a:r>
            <a:r>
              <a:rPr lang="en-US" sz="1800" dirty="0">
                <a:effectLst/>
                <a:latin typeface="Calibri" panose="020F0502020204030204" pitchFamily="34" charset="0"/>
                <a:ea typeface="Calibri" panose="020F0502020204030204" pitchFamily="34" charset="0"/>
                <a:cs typeface="Times New Roman" panose="02020603050405020304" pitchFamily="18" charset="0"/>
              </a:rPr>
              <a:t>(final report titles/numbers TBD):</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Payroll Certification Report</a:t>
            </a:r>
          </a:p>
          <a:p>
            <a:pPr marL="285750" marR="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Research OL Expense Summary by Account</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Expiring Funds with Subcontracts</a:t>
            </a:r>
          </a:p>
          <a:p>
            <a:pPr marL="285750" marR="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Equipment Transaction Report</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NU-KRI Account Matrix</a:t>
            </a:r>
          </a:p>
          <a:p>
            <a:pPr marL="285750" marR="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All Funds – Ledger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4503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25193F-FD54-42F5-99B0-AAFD0481340A}"/>
              </a:ext>
            </a:extLst>
          </p:cNvPr>
          <p:cNvSpPr>
            <a:spLocks noGrp="1"/>
          </p:cNvSpPr>
          <p:nvPr>
            <p:ph type="sldNum" sz="quarter" idx="10"/>
          </p:nvPr>
        </p:nvSpPr>
        <p:spPr/>
        <p:txBody>
          <a:bodyPr/>
          <a:lstStyle/>
          <a:p>
            <a:fld id="{2BE017B6-6466-CA44-A203-DCC007137B39}" type="slidenum">
              <a:rPr lang="en-US" smtClean="0"/>
              <a:pPr/>
              <a:t>16</a:t>
            </a:fld>
            <a:endParaRPr lang="en-US"/>
          </a:p>
        </p:txBody>
      </p:sp>
      <p:sp>
        <p:nvSpPr>
          <p:cNvPr id="3" name="Title 2">
            <a:extLst>
              <a:ext uri="{FF2B5EF4-FFF2-40B4-BE49-F238E27FC236}">
                <a16:creationId xmlns:a16="http://schemas.microsoft.com/office/drawing/2014/main" id="{8B086CB3-1CF7-461A-B114-32AA6A43607F}"/>
              </a:ext>
            </a:extLst>
          </p:cNvPr>
          <p:cNvSpPr>
            <a:spLocks noGrp="1"/>
          </p:cNvSpPr>
          <p:nvPr>
            <p:ph type="title"/>
          </p:nvPr>
        </p:nvSpPr>
        <p:spPr/>
        <p:txBody>
          <a:bodyPr>
            <a:normAutofit/>
          </a:bodyPr>
          <a:lstStyle/>
          <a:p>
            <a:r>
              <a:rPr lang="en-US" sz="3200" dirty="0">
                <a:latin typeface="Real Head Pro"/>
              </a:rPr>
              <a:t>Helpful Resources</a:t>
            </a:r>
          </a:p>
        </p:txBody>
      </p:sp>
      <p:sp>
        <p:nvSpPr>
          <p:cNvPr id="4" name="TextBox 3">
            <a:extLst>
              <a:ext uri="{FF2B5EF4-FFF2-40B4-BE49-F238E27FC236}">
                <a16:creationId xmlns:a16="http://schemas.microsoft.com/office/drawing/2014/main" id="{11062897-8901-4CBE-A6D8-295821FE5A31}"/>
              </a:ext>
            </a:extLst>
          </p:cNvPr>
          <p:cNvSpPr txBox="1"/>
          <p:nvPr/>
        </p:nvSpPr>
        <p:spPr>
          <a:xfrm>
            <a:off x="838200" y="1608558"/>
            <a:ext cx="9923585" cy="48552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Research Finance Financial Monitoring and Reports Guidance: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2"/>
              </a:rPr>
              <a:t>https://research.northeastern.edu/nu-res/lifecycle-management/manage-project/financial-monitoring-reporting/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Cognos Access request process: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https://northeastern.sharepoint.com/sites/provost/Data%20Administration/BusinessIntelligenceProgram/SitePages/Getting%20Access.aspx</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Cognos FAQ:</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4"/>
              </a:rPr>
              <a:t>https://northeastern.sharepoint.com/sites/provost/Data%20Administration/BusinessIntelligenceProgram/SitePages/Training.aspx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8675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25193F-FD54-42F5-99B0-AAFD0481340A}"/>
              </a:ext>
            </a:extLst>
          </p:cNvPr>
          <p:cNvSpPr>
            <a:spLocks noGrp="1"/>
          </p:cNvSpPr>
          <p:nvPr>
            <p:ph type="sldNum" sz="quarter" idx="10"/>
          </p:nvPr>
        </p:nvSpPr>
        <p:spPr/>
        <p:txBody>
          <a:bodyPr/>
          <a:lstStyle/>
          <a:p>
            <a:fld id="{2BE017B6-6466-CA44-A203-DCC007137B39}" type="slidenum">
              <a:rPr lang="en-US" smtClean="0"/>
              <a:pPr/>
              <a:t>17</a:t>
            </a:fld>
            <a:endParaRPr lang="en-US"/>
          </a:p>
        </p:txBody>
      </p:sp>
      <p:sp>
        <p:nvSpPr>
          <p:cNvPr id="3" name="Title 2">
            <a:extLst>
              <a:ext uri="{FF2B5EF4-FFF2-40B4-BE49-F238E27FC236}">
                <a16:creationId xmlns:a16="http://schemas.microsoft.com/office/drawing/2014/main" id="{8B086CB3-1CF7-461A-B114-32AA6A43607F}"/>
              </a:ext>
            </a:extLst>
          </p:cNvPr>
          <p:cNvSpPr>
            <a:spLocks noGrp="1"/>
          </p:cNvSpPr>
          <p:nvPr>
            <p:ph type="title"/>
          </p:nvPr>
        </p:nvSpPr>
        <p:spPr/>
        <p:txBody>
          <a:bodyPr/>
          <a:lstStyle/>
          <a:p>
            <a:r>
              <a:rPr lang="en-US">
                <a:latin typeface="Real Head Pro"/>
                <a:cs typeface="Calibri"/>
              </a:rPr>
              <a:t>Thank you!</a:t>
            </a:r>
            <a:endParaRPr lang="en-US"/>
          </a:p>
        </p:txBody>
      </p:sp>
      <p:sp>
        <p:nvSpPr>
          <p:cNvPr id="4" name="TextBox 3">
            <a:extLst>
              <a:ext uri="{FF2B5EF4-FFF2-40B4-BE49-F238E27FC236}">
                <a16:creationId xmlns:a16="http://schemas.microsoft.com/office/drawing/2014/main" id="{11062897-8901-4CBE-A6D8-295821FE5A31}"/>
              </a:ext>
            </a:extLst>
          </p:cNvPr>
          <p:cNvSpPr txBox="1"/>
          <p:nvPr/>
        </p:nvSpPr>
        <p:spPr>
          <a:xfrm>
            <a:off x="401367" y="1694935"/>
            <a:ext cx="10589287"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buFont typeface="Arial" panose="020B0604020202020204" pitchFamily="34" charset="0"/>
              <a:buChar char="•"/>
            </a:pPr>
            <a:endParaRPr lang="en-US" sz="2400" dirty="0">
              <a:solidFill>
                <a:srgbClr val="000000"/>
              </a:solidFill>
              <a:cs typeface="Calibri" panose="020F0502020204030204"/>
            </a:endParaRPr>
          </a:p>
          <a:p>
            <a:pPr lvl="1" algn="ctr"/>
            <a:endParaRPr lang="en-US" sz="2400" dirty="0">
              <a:solidFill>
                <a:srgbClr val="000000"/>
              </a:solidFill>
              <a:cs typeface="Calibri" panose="020F0502020204030204"/>
            </a:endParaRPr>
          </a:p>
          <a:p>
            <a:pPr lvl="1" algn="ctr"/>
            <a:r>
              <a:rPr lang="en-US" sz="3500" dirty="0">
                <a:solidFill>
                  <a:srgbClr val="000000"/>
                </a:solidFill>
                <a:cs typeface="Calibri" panose="020F0502020204030204"/>
              </a:rPr>
              <a:t>Questions?</a:t>
            </a:r>
          </a:p>
          <a:p>
            <a:pPr marL="1200150" lvl="2" indent="-285750">
              <a:buFont typeface="Arial"/>
              <a:buChar char="•"/>
            </a:pPr>
            <a:endParaRPr lang="en-US" sz="1600" dirty="0">
              <a:solidFill>
                <a:srgbClr val="000000"/>
              </a:solidFill>
              <a:cs typeface="Calibri" panose="020F0502020204030204"/>
            </a:endParaRPr>
          </a:p>
        </p:txBody>
      </p:sp>
    </p:spTree>
    <p:extLst>
      <p:ext uri="{BB962C8B-B14F-4D97-AF65-F5344CB8AC3E}">
        <p14:creationId xmlns:p14="http://schemas.microsoft.com/office/powerpoint/2010/main" val="2706593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25193F-FD54-42F5-99B0-AAFD0481340A}"/>
              </a:ext>
            </a:extLst>
          </p:cNvPr>
          <p:cNvSpPr>
            <a:spLocks noGrp="1"/>
          </p:cNvSpPr>
          <p:nvPr>
            <p:ph type="sldNum" sz="quarter" idx="10"/>
          </p:nvPr>
        </p:nvSpPr>
        <p:spPr/>
        <p:txBody>
          <a:bodyPr/>
          <a:lstStyle/>
          <a:p>
            <a:fld id="{2BE017B6-6466-CA44-A203-DCC007137B39}" type="slidenum">
              <a:rPr lang="en-US" smtClean="0"/>
              <a:pPr/>
              <a:t>2</a:t>
            </a:fld>
            <a:endParaRPr lang="en-US"/>
          </a:p>
        </p:txBody>
      </p:sp>
      <p:sp>
        <p:nvSpPr>
          <p:cNvPr id="3" name="Title 2">
            <a:extLst>
              <a:ext uri="{FF2B5EF4-FFF2-40B4-BE49-F238E27FC236}">
                <a16:creationId xmlns:a16="http://schemas.microsoft.com/office/drawing/2014/main" id="{8B086CB3-1CF7-461A-B114-32AA6A43607F}"/>
              </a:ext>
            </a:extLst>
          </p:cNvPr>
          <p:cNvSpPr>
            <a:spLocks noGrp="1"/>
          </p:cNvSpPr>
          <p:nvPr>
            <p:ph type="title"/>
          </p:nvPr>
        </p:nvSpPr>
        <p:spPr/>
        <p:txBody>
          <a:bodyPr/>
          <a:lstStyle/>
          <a:p>
            <a:r>
              <a:rPr lang="en-US" dirty="0">
                <a:latin typeface="Real Head Pro"/>
              </a:rPr>
              <a:t>New Golden Reports</a:t>
            </a:r>
            <a:endParaRPr lang="en-US" dirty="0"/>
          </a:p>
        </p:txBody>
      </p:sp>
      <p:sp>
        <p:nvSpPr>
          <p:cNvPr id="10" name="TextBox 9">
            <a:extLst>
              <a:ext uri="{FF2B5EF4-FFF2-40B4-BE49-F238E27FC236}">
                <a16:creationId xmlns:a16="http://schemas.microsoft.com/office/drawing/2014/main" id="{B37F79CD-C93E-4BC2-A768-3EE9EF08C04C}"/>
              </a:ext>
            </a:extLst>
          </p:cNvPr>
          <p:cNvSpPr txBox="1"/>
          <p:nvPr/>
        </p:nvSpPr>
        <p:spPr>
          <a:xfrm>
            <a:off x="838199" y="1525281"/>
            <a:ext cx="9050215" cy="4678204"/>
          </a:xfrm>
          <a:prstGeom prst="rect">
            <a:avLst/>
          </a:prstGeom>
          <a:noFill/>
        </p:spPr>
        <p:txBody>
          <a:bodyPr wrap="square">
            <a:spAutoFit/>
          </a:bodyPr>
          <a:lstStyle/>
          <a:p>
            <a:pPr>
              <a:spcAft>
                <a:spcPts val="1200"/>
              </a:spcAft>
            </a:pPr>
            <a:r>
              <a:rPr lang="en-US" sz="1800" b="1" dirty="0">
                <a:cs typeface="Calibri"/>
              </a:rPr>
              <a:t>Five new research finance golden reports for the Research community. </a:t>
            </a:r>
            <a:r>
              <a:rPr lang="en-US" dirty="0">
                <a:cs typeface="Calibri"/>
              </a:rPr>
              <a:t>All RESFIN golden reports can be found by using the search function to search for “RESFIN” in Cognos.</a:t>
            </a:r>
          </a:p>
          <a:p>
            <a:pPr marL="342900" indent="-342900">
              <a:buFont typeface="Arial" panose="020B0604020202020204" pitchFamily="34" charset="0"/>
              <a:buChar char="•"/>
            </a:pPr>
            <a:r>
              <a:rPr lang="en-US" dirty="0">
                <a:cs typeface="Calibri"/>
              </a:rPr>
              <a:t>Two new FIN reports located in </a:t>
            </a:r>
            <a:r>
              <a:rPr lang="en-US" i="1" dirty="0">
                <a:cs typeface="Calibri"/>
              </a:rPr>
              <a:t>Team Content &gt; .University Content &gt; Finance (FIN):</a:t>
            </a:r>
            <a:endParaRPr lang="en-US" sz="1800" dirty="0">
              <a:cs typeface="Calibri"/>
            </a:endParaRPr>
          </a:p>
          <a:p>
            <a:pPr marL="800100" lvl="1" indent="-342900">
              <a:buFont typeface="Arial" panose="020B0604020202020204" pitchFamily="34" charset="0"/>
              <a:buChar char="•"/>
            </a:pPr>
            <a:r>
              <a:rPr lang="en-US" dirty="0">
                <a:cs typeface="Calibri"/>
              </a:rPr>
              <a:t>FIN0146 – Research Cost Share Summary (RESFIN) </a:t>
            </a:r>
            <a:r>
              <a:rPr lang="en-US" dirty="0">
                <a:solidFill>
                  <a:srgbClr val="FF0000"/>
                </a:solidFill>
                <a:cs typeface="Calibri"/>
              </a:rPr>
              <a:t>– </a:t>
            </a:r>
            <a:r>
              <a:rPr lang="en-US" i="1" dirty="0">
                <a:solidFill>
                  <a:srgbClr val="FF0000"/>
                </a:solidFill>
                <a:cs typeface="Calibri"/>
              </a:rPr>
              <a:t>temporarily removed from University Content Listing due to GL data access issues</a:t>
            </a:r>
          </a:p>
          <a:p>
            <a:pPr marL="800100" lvl="1" indent="-342900">
              <a:buFont typeface="Arial" panose="020B0604020202020204" pitchFamily="34" charset="0"/>
              <a:buChar char="•"/>
            </a:pPr>
            <a:r>
              <a:rPr lang="en-US" dirty="0">
                <a:cs typeface="Calibri"/>
              </a:rPr>
              <a:t>FIN0147 – Research Project Budget Statement (RESFIN)</a:t>
            </a:r>
          </a:p>
          <a:p>
            <a:pPr marL="800100" lvl="1" indent="-342900">
              <a:buFont typeface="Arial" panose="020B0604020202020204" pitchFamily="34" charset="0"/>
              <a:buChar char="•"/>
            </a:pPr>
            <a:endParaRPr lang="en-US" sz="1800" dirty="0">
              <a:cs typeface="Calibri"/>
            </a:endParaRPr>
          </a:p>
          <a:p>
            <a:pPr marL="800100" lvl="1" indent="-342900">
              <a:buFont typeface="Arial" panose="020B0604020202020204" pitchFamily="34" charset="0"/>
              <a:buChar char="•"/>
            </a:pPr>
            <a:endParaRPr lang="en-US" dirty="0">
              <a:cs typeface="Calibri"/>
            </a:endParaRPr>
          </a:p>
          <a:p>
            <a:pPr marL="800100" lvl="1" indent="-342900">
              <a:buFont typeface="Arial" panose="020B0604020202020204" pitchFamily="34" charset="0"/>
              <a:buChar char="•"/>
            </a:pPr>
            <a:endParaRPr lang="en-US" sz="1800" dirty="0">
              <a:cs typeface="Calibri"/>
            </a:endParaRPr>
          </a:p>
          <a:p>
            <a:pPr marL="800100" lvl="1" indent="-342900">
              <a:buFont typeface="Arial" panose="020B0604020202020204" pitchFamily="34" charset="0"/>
              <a:buChar char="•"/>
            </a:pPr>
            <a:endParaRPr lang="en-US" dirty="0">
              <a:cs typeface="Calibri"/>
            </a:endParaRPr>
          </a:p>
          <a:p>
            <a:pPr marL="800100" lvl="1" indent="-342900">
              <a:buFont typeface="Arial" panose="020B0604020202020204" pitchFamily="34" charset="0"/>
              <a:buChar char="•"/>
            </a:pPr>
            <a:endParaRPr lang="en-US" sz="1800" dirty="0">
              <a:cs typeface="Calibri"/>
            </a:endParaRPr>
          </a:p>
          <a:p>
            <a:pPr marL="800100" lvl="1" indent="-342900">
              <a:buFont typeface="Arial" panose="020B0604020202020204" pitchFamily="34" charset="0"/>
              <a:buChar char="•"/>
            </a:pPr>
            <a:endParaRPr lang="en-US" dirty="0">
              <a:cs typeface="Calibri"/>
            </a:endParaRPr>
          </a:p>
          <a:p>
            <a:pPr marL="800100" lvl="1" indent="-342900">
              <a:buFont typeface="Arial" panose="020B0604020202020204" pitchFamily="34" charset="0"/>
              <a:buChar char="•"/>
            </a:pPr>
            <a:endParaRPr lang="en-US" sz="1800" dirty="0">
              <a:cs typeface="Calibri"/>
            </a:endParaRPr>
          </a:p>
          <a:p>
            <a:pPr marL="800100" lvl="1" indent="-342900">
              <a:buFont typeface="Arial" panose="020B0604020202020204" pitchFamily="34" charset="0"/>
              <a:buChar char="•"/>
            </a:pPr>
            <a:endParaRPr lang="en-US" dirty="0">
              <a:cs typeface="Calibri"/>
            </a:endParaRPr>
          </a:p>
          <a:p>
            <a:pPr marL="800100" lvl="1" indent="-342900">
              <a:buFont typeface="Arial" panose="020B0604020202020204" pitchFamily="34" charset="0"/>
              <a:buChar char="•"/>
            </a:pPr>
            <a:endParaRPr lang="en-US" sz="1800" dirty="0">
              <a:cs typeface="Calibri"/>
            </a:endParaRPr>
          </a:p>
          <a:p>
            <a:endParaRPr lang="en-US" dirty="0">
              <a:cs typeface="Calibri"/>
            </a:endParaRPr>
          </a:p>
        </p:txBody>
      </p:sp>
      <p:pic>
        <p:nvPicPr>
          <p:cNvPr id="7" name="Picture 6">
            <a:extLst>
              <a:ext uri="{FF2B5EF4-FFF2-40B4-BE49-F238E27FC236}">
                <a16:creationId xmlns:a16="http://schemas.microsoft.com/office/drawing/2014/main" id="{53CBDA85-4A9A-4044-8842-6C3AE6A3E968}"/>
              </a:ext>
            </a:extLst>
          </p:cNvPr>
          <p:cNvPicPr>
            <a:picLocks noChangeAspect="1"/>
          </p:cNvPicPr>
          <p:nvPr/>
        </p:nvPicPr>
        <p:blipFill>
          <a:blip r:embed="rId2"/>
          <a:stretch>
            <a:fillRect/>
          </a:stretch>
        </p:blipFill>
        <p:spPr>
          <a:xfrm>
            <a:off x="3639491" y="3552400"/>
            <a:ext cx="5755969" cy="28039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373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25193F-FD54-42F5-99B0-AAFD0481340A}"/>
              </a:ext>
            </a:extLst>
          </p:cNvPr>
          <p:cNvSpPr>
            <a:spLocks noGrp="1"/>
          </p:cNvSpPr>
          <p:nvPr>
            <p:ph type="sldNum" sz="quarter" idx="10"/>
          </p:nvPr>
        </p:nvSpPr>
        <p:spPr/>
        <p:txBody>
          <a:bodyPr/>
          <a:lstStyle/>
          <a:p>
            <a:fld id="{2BE017B6-6466-CA44-A203-DCC007137B39}" type="slidenum">
              <a:rPr lang="en-US" smtClean="0"/>
              <a:pPr/>
              <a:t>3</a:t>
            </a:fld>
            <a:endParaRPr lang="en-US"/>
          </a:p>
        </p:txBody>
      </p:sp>
      <p:sp>
        <p:nvSpPr>
          <p:cNvPr id="3" name="Title 2">
            <a:extLst>
              <a:ext uri="{FF2B5EF4-FFF2-40B4-BE49-F238E27FC236}">
                <a16:creationId xmlns:a16="http://schemas.microsoft.com/office/drawing/2014/main" id="{8B086CB3-1CF7-461A-B114-32AA6A43607F}"/>
              </a:ext>
            </a:extLst>
          </p:cNvPr>
          <p:cNvSpPr>
            <a:spLocks noGrp="1"/>
          </p:cNvSpPr>
          <p:nvPr>
            <p:ph type="title"/>
          </p:nvPr>
        </p:nvSpPr>
        <p:spPr/>
        <p:txBody>
          <a:bodyPr/>
          <a:lstStyle/>
          <a:p>
            <a:r>
              <a:rPr lang="en-US" dirty="0">
                <a:latin typeface="Real Head Pro"/>
              </a:rPr>
              <a:t>New Golden Reports</a:t>
            </a:r>
            <a:endParaRPr lang="en-US" dirty="0"/>
          </a:p>
        </p:txBody>
      </p:sp>
      <p:sp>
        <p:nvSpPr>
          <p:cNvPr id="10" name="TextBox 9">
            <a:extLst>
              <a:ext uri="{FF2B5EF4-FFF2-40B4-BE49-F238E27FC236}">
                <a16:creationId xmlns:a16="http://schemas.microsoft.com/office/drawing/2014/main" id="{B37F79CD-C93E-4BC2-A768-3EE9EF08C04C}"/>
              </a:ext>
            </a:extLst>
          </p:cNvPr>
          <p:cNvSpPr txBox="1"/>
          <p:nvPr/>
        </p:nvSpPr>
        <p:spPr>
          <a:xfrm>
            <a:off x="838199" y="1525281"/>
            <a:ext cx="9050215" cy="2308324"/>
          </a:xfrm>
          <a:prstGeom prst="rect">
            <a:avLst/>
          </a:prstGeom>
          <a:noFill/>
        </p:spPr>
        <p:txBody>
          <a:bodyPr wrap="square">
            <a:spAutoFit/>
          </a:bodyPr>
          <a:lstStyle/>
          <a:p>
            <a:pPr marL="342900" indent="-342900">
              <a:buFont typeface="Arial" panose="020B0604020202020204" pitchFamily="34" charset="0"/>
              <a:buChar char="•"/>
            </a:pPr>
            <a:r>
              <a:rPr lang="en-US" dirty="0">
                <a:cs typeface="Calibri"/>
              </a:rPr>
              <a:t>Three new RESBILL reports located in </a:t>
            </a:r>
            <a:r>
              <a:rPr lang="en-US" i="1" dirty="0">
                <a:cs typeface="Calibri"/>
              </a:rPr>
              <a:t>Team Content &gt; .University Content &gt; Research Billing (RESBILL):</a:t>
            </a:r>
          </a:p>
          <a:p>
            <a:pPr marL="800100" lvl="1" indent="-342900">
              <a:buFont typeface="Arial" panose="020B0604020202020204" pitchFamily="34" charset="0"/>
              <a:buChar char="•"/>
            </a:pPr>
            <a:r>
              <a:rPr lang="en-US" dirty="0">
                <a:cs typeface="Calibri"/>
              </a:rPr>
              <a:t>RESBILL0001 – Research Financial Analysis (RESFIN)</a:t>
            </a:r>
          </a:p>
          <a:p>
            <a:pPr marL="800100" lvl="1" indent="-342900">
              <a:buFont typeface="Arial" panose="020B0604020202020204" pitchFamily="34" charset="0"/>
              <a:buChar char="•"/>
            </a:pPr>
            <a:r>
              <a:rPr lang="en-US" dirty="0">
                <a:cs typeface="Calibri"/>
              </a:rPr>
              <a:t>RESBILL0002 – Research AR by Grant (RESFIN)</a:t>
            </a:r>
          </a:p>
          <a:p>
            <a:pPr marL="800100" lvl="1" indent="-342900">
              <a:buFont typeface="Arial" panose="020B0604020202020204" pitchFamily="34" charset="0"/>
              <a:buChar char="•"/>
            </a:pPr>
            <a:r>
              <a:rPr lang="en-US" dirty="0">
                <a:cs typeface="Calibri"/>
              </a:rPr>
              <a:t>RESBILL0003 – Research AR Summary Report (RESFIN)</a:t>
            </a:r>
          </a:p>
          <a:p>
            <a:pPr marL="800100" lvl="1" indent="-342900">
              <a:buFont typeface="Arial" panose="020B0604020202020204" pitchFamily="34" charset="0"/>
              <a:buChar char="•"/>
            </a:pPr>
            <a:endParaRPr lang="en-US" dirty="0">
              <a:cs typeface="Calibri"/>
            </a:endParaRPr>
          </a:p>
          <a:p>
            <a:r>
              <a:rPr lang="en-US" sz="1800" b="1" dirty="0">
                <a:effectLst/>
                <a:latin typeface="Calibri" panose="020F0502020204030204" pitchFamily="34" charset="0"/>
                <a:ea typeface="Calibri" panose="020F0502020204030204" pitchFamily="34" charset="0"/>
                <a:cs typeface="Calibri" panose="020F0502020204030204" pitchFamily="34" charset="0"/>
              </a:rPr>
              <a:t>In order to run the RESBILL reports, you will need access to </a:t>
            </a:r>
            <a:r>
              <a:rPr lang="en-US" b="1" dirty="0">
                <a:latin typeface="Calibri" panose="020F0502020204030204" pitchFamily="34" charset="0"/>
                <a:ea typeface="Calibri" panose="020F0502020204030204" pitchFamily="34" charset="0"/>
                <a:cs typeface="Calibri" panose="020F0502020204030204" pitchFamily="34" charset="0"/>
              </a:rPr>
              <a:t>the Research Billing  subject </a:t>
            </a:r>
            <a:r>
              <a:rPr lang="en-US" sz="1800" b="1" dirty="0">
                <a:effectLst/>
                <a:latin typeface="Calibri" panose="020F0502020204030204" pitchFamily="34" charset="0"/>
                <a:ea typeface="Calibri" panose="020F0502020204030204" pitchFamily="34" charset="0"/>
                <a:cs typeface="Calibri" panose="020F0502020204030204" pitchFamily="34" charset="0"/>
              </a:rPr>
              <a:t>area in Cognos.</a:t>
            </a:r>
            <a:endParaRPr lang="en-US" sz="1800" dirty="0">
              <a:cs typeface="Calibri"/>
            </a:endParaRPr>
          </a:p>
        </p:txBody>
      </p:sp>
      <p:pic>
        <p:nvPicPr>
          <p:cNvPr id="5" name="Picture 4">
            <a:extLst>
              <a:ext uri="{FF2B5EF4-FFF2-40B4-BE49-F238E27FC236}">
                <a16:creationId xmlns:a16="http://schemas.microsoft.com/office/drawing/2014/main" id="{60609339-A921-45F9-B9AE-FCCF43470A71}"/>
              </a:ext>
            </a:extLst>
          </p:cNvPr>
          <p:cNvPicPr>
            <a:picLocks noChangeAspect="1"/>
          </p:cNvPicPr>
          <p:nvPr/>
        </p:nvPicPr>
        <p:blipFill>
          <a:blip r:embed="rId2"/>
          <a:stretch>
            <a:fillRect/>
          </a:stretch>
        </p:blipFill>
        <p:spPr>
          <a:xfrm>
            <a:off x="3566117" y="3598504"/>
            <a:ext cx="6200377" cy="29929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344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25193F-FD54-42F5-99B0-AAFD0481340A}"/>
              </a:ext>
            </a:extLst>
          </p:cNvPr>
          <p:cNvSpPr>
            <a:spLocks noGrp="1"/>
          </p:cNvSpPr>
          <p:nvPr>
            <p:ph type="sldNum" sz="quarter" idx="10"/>
          </p:nvPr>
        </p:nvSpPr>
        <p:spPr/>
        <p:txBody>
          <a:bodyPr/>
          <a:lstStyle/>
          <a:p>
            <a:fld id="{2BE017B6-6466-CA44-A203-DCC007137B39}" type="slidenum">
              <a:rPr lang="en-US" smtClean="0"/>
              <a:pPr/>
              <a:t>4</a:t>
            </a:fld>
            <a:endParaRPr lang="en-US"/>
          </a:p>
        </p:txBody>
      </p:sp>
      <p:sp>
        <p:nvSpPr>
          <p:cNvPr id="3" name="Title 2">
            <a:extLst>
              <a:ext uri="{FF2B5EF4-FFF2-40B4-BE49-F238E27FC236}">
                <a16:creationId xmlns:a16="http://schemas.microsoft.com/office/drawing/2014/main" id="{8B086CB3-1CF7-461A-B114-32AA6A43607F}"/>
              </a:ext>
            </a:extLst>
          </p:cNvPr>
          <p:cNvSpPr>
            <a:spLocks noGrp="1"/>
          </p:cNvSpPr>
          <p:nvPr>
            <p:ph type="title"/>
          </p:nvPr>
        </p:nvSpPr>
        <p:spPr/>
        <p:txBody>
          <a:bodyPr/>
          <a:lstStyle/>
          <a:p>
            <a:r>
              <a:rPr lang="en-US" dirty="0">
                <a:latin typeface="Real Head Pro"/>
              </a:rPr>
              <a:t>Access to Research Billing Cognos Package</a:t>
            </a:r>
            <a:endParaRPr lang="en-US" dirty="0"/>
          </a:p>
        </p:txBody>
      </p:sp>
      <p:pic>
        <p:nvPicPr>
          <p:cNvPr id="6" name="Picture 5">
            <a:extLst>
              <a:ext uri="{FF2B5EF4-FFF2-40B4-BE49-F238E27FC236}">
                <a16:creationId xmlns:a16="http://schemas.microsoft.com/office/drawing/2014/main" id="{8D6B1526-87C7-42E9-9019-F6C0DF54A99C}"/>
              </a:ext>
            </a:extLst>
          </p:cNvPr>
          <p:cNvPicPr>
            <a:picLocks noChangeAspect="1"/>
          </p:cNvPicPr>
          <p:nvPr/>
        </p:nvPicPr>
        <p:blipFill>
          <a:blip r:embed="rId2"/>
          <a:stretch>
            <a:fillRect/>
          </a:stretch>
        </p:blipFill>
        <p:spPr>
          <a:xfrm>
            <a:off x="431800" y="1539837"/>
            <a:ext cx="7667681" cy="4953036"/>
          </a:xfrm>
          <a:prstGeom prst="rect">
            <a:avLst/>
          </a:prstGeom>
        </p:spPr>
      </p:pic>
      <p:sp>
        <p:nvSpPr>
          <p:cNvPr id="8" name="TextBox 7">
            <a:extLst>
              <a:ext uri="{FF2B5EF4-FFF2-40B4-BE49-F238E27FC236}">
                <a16:creationId xmlns:a16="http://schemas.microsoft.com/office/drawing/2014/main" id="{6B8873A8-9CF8-4FF6-8567-B4CC7B59AE58}"/>
              </a:ext>
            </a:extLst>
          </p:cNvPr>
          <p:cNvSpPr txBox="1"/>
          <p:nvPr/>
        </p:nvSpPr>
        <p:spPr>
          <a:xfrm>
            <a:off x="8099481" y="1706527"/>
            <a:ext cx="3566161" cy="2585323"/>
          </a:xfrm>
          <a:prstGeom prst="rect">
            <a:avLst/>
          </a:prstGeom>
          <a:noFill/>
        </p:spPr>
        <p:txBody>
          <a:bodyPr wrap="square">
            <a:spAutoFit/>
          </a:bodyPr>
          <a:lstStyle/>
          <a:p>
            <a:pPr marL="342900" indent="-342900">
              <a:buFont typeface="Arial" panose="020B0604020202020204" pitchFamily="34" charset="0"/>
              <a:buChar char="•"/>
            </a:pPr>
            <a:r>
              <a:rPr lang="en-US" dirty="0">
                <a:cs typeface="Calibri"/>
              </a:rPr>
              <a:t>Request access to the RESBILL reports through filling out the normal Cognos access request form as “Change Access” and then adding the Research Billing subject area at the bottom.</a:t>
            </a:r>
          </a:p>
          <a:p>
            <a:pPr marL="342900" indent="-342900">
              <a:buFont typeface="Arial" panose="020B0604020202020204" pitchFamily="34" charset="0"/>
              <a:buChar char="•"/>
            </a:pPr>
            <a:r>
              <a:rPr lang="en-US" sz="1800" dirty="0">
                <a:effectLst/>
                <a:latin typeface="Calibri" panose="020F0502020204030204" pitchFamily="34" charset="0"/>
                <a:hlinkClick r:id="rId3"/>
              </a:rPr>
              <a:t>https://northeastern.onk2.com/Runtime/Runtime/Form/UDS.AccessRequest.Request/</a:t>
            </a:r>
            <a:endParaRPr lang="en-US" dirty="0">
              <a:cs typeface="Calibri"/>
            </a:endParaRPr>
          </a:p>
        </p:txBody>
      </p:sp>
    </p:spTree>
    <p:extLst>
      <p:ext uri="{BB962C8B-B14F-4D97-AF65-F5344CB8AC3E}">
        <p14:creationId xmlns:p14="http://schemas.microsoft.com/office/powerpoint/2010/main" val="85977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25193F-FD54-42F5-99B0-AAFD0481340A}"/>
              </a:ext>
            </a:extLst>
          </p:cNvPr>
          <p:cNvSpPr>
            <a:spLocks noGrp="1"/>
          </p:cNvSpPr>
          <p:nvPr>
            <p:ph type="sldNum" sz="quarter" idx="10"/>
          </p:nvPr>
        </p:nvSpPr>
        <p:spPr/>
        <p:txBody>
          <a:bodyPr/>
          <a:lstStyle/>
          <a:p>
            <a:fld id="{2BE017B6-6466-CA44-A203-DCC007137B39}" type="slidenum">
              <a:rPr lang="en-US" smtClean="0"/>
              <a:pPr/>
              <a:t>5</a:t>
            </a:fld>
            <a:endParaRPr lang="en-US"/>
          </a:p>
        </p:txBody>
      </p:sp>
      <p:sp>
        <p:nvSpPr>
          <p:cNvPr id="3" name="Title 2">
            <a:extLst>
              <a:ext uri="{FF2B5EF4-FFF2-40B4-BE49-F238E27FC236}">
                <a16:creationId xmlns:a16="http://schemas.microsoft.com/office/drawing/2014/main" id="{8B086CB3-1CF7-461A-B114-32AA6A43607F}"/>
              </a:ext>
            </a:extLst>
          </p:cNvPr>
          <p:cNvSpPr>
            <a:spLocks noGrp="1"/>
          </p:cNvSpPr>
          <p:nvPr>
            <p:ph type="title"/>
          </p:nvPr>
        </p:nvSpPr>
        <p:spPr/>
        <p:txBody>
          <a:bodyPr>
            <a:normAutofit/>
          </a:bodyPr>
          <a:lstStyle/>
          <a:p>
            <a:r>
              <a:rPr lang="en-US" sz="3600" dirty="0">
                <a:latin typeface="Real Head Pro"/>
              </a:rPr>
              <a:t>FIN0146 – Research Cost Share Summary (RESFIN)</a:t>
            </a:r>
          </a:p>
        </p:txBody>
      </p:sp>
      <p:sp>
        <p:nvSpPr>
          <p:cNvPr id="4" name="TextBox 3">
            <a:extLst>
              <a:ext uri="{FF2B5EF4-FFF2-40B4-BE49-F238E27FC236}">
                <a16:creationId xmlns:a16="http://schemas.microsoft.com/office/drawing/2014/main" id="{11062897-8901-4CBE-A6D8-295821FE5A31}"/>
              </a:ext>
            </a:extLst>
          </p:cNvPr>
          <p:cNvSpPr txBox="1"/>
          <p:nvPr/>
        </p:nvSpPr>
        <p:spPr>
          <a:xfrm>
            <a:off x="838200" y="1608558"/>
            <a:ext cx="9923585" cy="50363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This report is a version of the Cost Share Funding Report sent out after the month-close from RESFIN. If you are unable to get access to the Finance Reporting package to run this report on demand, you will still have access to the data via the month-close version delivered to your inbox.</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cs typeface="Calibri" panose="020F0502020204030204" pitchFamily="34" charset="0"/>
              </a:rPr>
              <a:t>Information on </a:t>
            </a:r>
            <a:r>
              <a:rPr lang="en-US" b="1" u="sng" dirty="0">
                <a:latin typeface="Calibri" panose="020F0502020204030204" pitchFamily="34" charset="0"/>
                <a:cs typeface="Calibri" panose="020F0502020204030204" pitchFamily="34" charset="0"/>
              </a:rPr>
              <a:t>active</a:t>
            </a:r>
            <a:r>
              <a:rPr lang="en-US" dirty="0">
                <a:latin typeface="Calibri" panose="020F0502020204030204" pitchFamily="34" charset="0"/>
                <a:cs typeface="Calibri" panose="020F0502020204030204" pitchFamily="34" charset="0"/>
              </a:rPr>
              <a:t> cost share funds is shown, including ITD actuals and budget, as well as the amount funded for each cost share.</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Any cost shares with a fund budget end date of before 2016 or a cost share amount due are excluded from the report.</a:t>
            </a:r>
          </a:p>
          <a:p>
            <a:pPr marL="285750" marR="0" indent="-285750">
              <a:lnSpc>
                <a:spcPct val="107000"/>
              </a:lnSpc>
              <a:spcBef>
                <a:spcPts val="0"/>
              </a:spcBef>
              <a:spcAft>
                <a:spcPts val="800"/>
              </a:spcAft>
              <a:buFont typeface="Arial" panose="020B0604020202020204" pitchFamily="34" charset="0"/>
              <a:buChar char="•"/>
            </a:pPr>
            <a:r>
              <a:rPr lang="en-US" sz="1800" dirty="0">
                <a:cs typeface="Calibri"/>
              </a:rPr>
              <a:t>The following prompt selections are </a:t>
            </a:r>
            <a:r>
              <a:rPr lang="en-US" sz="1800" b="1" dirty="0">
                <a:solidFill>
                  <a:srgbClr val="FF0000"/>
                </a:solidFill>
                <a:cs typeface="Calibri"/>
              </a:rPr>
              <a:t>required</a:t>
            </a:r>
            <a:r>
              <a:rPr lang="en-US" sz="1800" dirty="0">
                <a:cs typeface="Calibri"/>
              </a:rPr>
              <a:t> to run </a:t>
            </a:r>
            <a:r>
              <a:rPr lang="en-US" sz="1800">
                <a:cs typeface="Calibri"/>
              </a:rPr>
              <a:t>the report</a:t>
            </a:r>
            <a:r>
              <a:rPr lang="en-US">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7000"/>
              </a:lnSpc>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Fiscal Year</a:t>
            </a:r>
          </a:p>
          <a:p>
            <a:pPr marL="742950" lvl="1"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Fiscal Period</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cs typeface="Calibri" panose="020F0502020204030204" pitchFamily="34" charset="0"/>
              </a:rPr>
              <a:t>In order to run an accurate report, the right access to the general ledger data in Banner is needed. </a:t>
            </a:r>
          </a:p>
          <a:p>
            <a:pPr marR="0">
              <a:lnSpc>
                <a:spcPct val="107000"/>
              </a:lnSpc>
              <a:spcBef>
                <a:spcPts val="0"/>
              </a:spcBef>
              <a:spcAft>
                <a:spcPts val="800"/>
              </a:spcAft>
            </a:pPr>
            <a:endParaRPr lang="en-US" dirty="0">
              <a:latin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925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25193F-FD54-42F5-99B0-AAFD0481340A}"/>
              </a:ext>
            </a:extLst>
          </p:cNvPr>
          <p:cNvSpPr>
            <a:spLocks noGrp="1"/>
          </p:cNvSpPr>
          <p:nvPr>
            <p:ph type="sldNum" sz="quarter" idx="10"/>
          </p:nvPr>
        </p:nvSpPr>
        <p:spPr/>
        <p:txBody>
          <a:bodyPr/>
          <a:lstStyle/>
          <a:p>
            <a:fld id="{2BE017B6-6466-CA44-A203-DCC007137B39}" type="slidenum">
              <a:rPr lang="en-US" smtClean="0"/>
              <a:pPr/>
              <a:t>6</a:t>
            </a:fld>
            <a:endParaRPr lang="en-US"/>
          </a:p>
        </p:txBody>
      </p:sp>
      <p:sp>
        <p:nvSpPr>
          <p:cNvPr id="3" name="Title 2">
            <a:extLst>
              <a:ext uri="{FF2B5EF4-FFF2-40B4-BE49-F238E27FC236}">
                <a16:creationId xmlns:a16="http://schemas.microsoft.com/office/drawing/2014/main" id="{8B086CB3-1CF7-461A-B114-32AA6A43607F}"/>
              </a:ext>
            </a:extLst>
          </p:cNvPr>
          <p:cNvSpPr>
            <a:spLocks noGrp="1"/>
          </p:cNvSpPr>
          <p:nvPr>
            <p:ph type="title"/>
          </p:nvPr>
        </p:nvSpPr>
        <p:spPr/>
        <p:txBody>
          <a:bodyPr>
            <a:normAutofit/>
          </a:bodyPr>
          <a:lstStyle/>
          <a:p>
            <a:r>
              <a:rPr lang="en-US" sz="3200" dirty="0">
                <a:latin typeface="Real Head Pro"/>
              </a:rPr>
              <a:t>FIN0147 – Research Project Budget Statement (RESFIN)</a:t>
            </a:r>
          </a:p>
        </p:txBody>
      </p:sp>
      <p:sp>
        <p:nvSpPr>
          <p:cNvPr id="4" name="TextBox 3">
            <a:extLst>
              <a:ext uri="{FF2B5EF4-FFF2-40B4-BE49-F238E27FC236}">
                <a16:creationId xmlns:a16="http://schemas.microsoft.com/office/drawing/2014/main" id="{11062897-8901-4CBE-A6D8-295821FE5A31}"/>
              </a:ext>
            </a:extLst>
          </p:cNvPr>
          <p:cNvSpPr txBox="1"/>
          <p:nvPr/>
        </p:nvSpPr>
        <p:spPr>
          <a:xfrm>
            <a:off x="838200" y="1608558"/>
            <a:ext cx="10515600" cy="51265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report is similar to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report FZRB090 Budget Statement – Inception to Date.</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output shows the budget, expenses, commitments, and available balance for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one</a:t>
            </a:r>
            <a:r>
              <a:rPr lang="en-US" sz="1800" dirty="0">
                <a:effectLst/>
                <a:latin typeface="Calibri" panose="020F0502020204030204" pitchFamily="34" charset="0"/>
                <a:ea typeface="Calibri" panose="020F0502020204030204" pitchFamily="34" charset="0"/>
                <a:cs typeface="Times New Roman" panose="02020603050405020304" pitchFamily="18" charset="0"/>
              </a:rPr>
              <a:t> grant through a selectable start date and end date.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Select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grant-level</a:t>
            </a:r>
            <a:r>
              <a:rPr lang="en-US" sz="1800" dirty="0">
                <a:effectLst/>
                <a:latin typeface="Calibri" panose="020F0502020204030204" pitchFamily="34" charset="0"/>
                <a:ea typeface="Calibri" panose="020F0502020204030204" pitchFamily="34" charset="0"/>
                <a:cs typeface="Times New Roman" panose="02020603050405020304" pitchFamily="18" charset="0"/>
              </a:rPr>
              <a:t> demographic data is also included for reference.</a:t>
            </a:r>
          </a:p>
          <a:p>
            <a:pPr marL="285750" indent="-285750">
              <a:lnSpc>
                <a:spcPct val="107000"/>
              </a:lnSpc>
              <a:spcAft>
                <a:spcPts val="800"/>
              </a:spcAft>
              <a:buFont typeface="Arial" panose="020B0604020202020204" pitchFamily="34" charset="0"/>
              <a:buChar char="•"/>
            </a:pPr>
            <a:r>
              <a:rPr lang="en-US" sz="1800" dirty="0">
                <a:cs typeface="Calibri"/>
              </a:rPr>
              <a:t>The following prompt selections are </a:t>
            </a:r>
            <a:r>
              <a:rPr lang="en-US" sz="1800" b="1" dirty="0">
                <a:solidFill>
                  <a:srgbClr val="FF0000"/>
                </a:solidFill>
                <a:cs typeface="Calibri"/>
              </a:rPr>
              <a:t>required</a:t>
            </a:r>
            <a:r>
              <a:rPr lang="en-US" sz="1800" dirty="0">
                <a:cs typeface="Calibri"/>
              </a:rPr>
              <a:t> to run the report:</a:t>
            </a:r>
          </a:p>
          <a:p>
            <a:pPr marL="800100" lvl="1" indent="-342900">
              <a:buFont typeface="Arial" panose="020B0604020202020204" pitchFamily="34" charset="0"/>
              <a:buChar char="•"/>
            </a:pPr>
            <a:r>
              <a:rPr lang="en-US" dirty="0">
                <a:cs typeface="Calibri"/>
              </a:rPr>
              <a:t>Select a </a:t>
            </a:r>
            <a:r>
              <a:rPr lang="en-US" b="1" dirty="0">
                <a:cs typeface="Calibri"/>
              </a:rPr>
              <a:t>Start Date </a:t>
            </a:r>
            <a:r>
              <a:rPr lang="en-US" dirty="0">
                <a:cs typeface="Calibri"/>
              </a:rPr>
              <a:t>and an </a:t>
            </a:r>
            <a:r>
              <a:rPr lang="en-US" b="1" dirty="0">
                <a:cs typeface="Calibri"/>
              </a:rPr>
              <a:t>End Date </a:t>
            </a:r>
          </a:p>
          <a:p>
            <a:pPr marL="1257300" lvl="2" indent="-342900">
              <a:buFont typeface="Arial" panose="020B0604020202020204" pitchFamily="34" charset="0"/>
              <a:buChar char="•"/>
            </a:pPr>
            <a:r>
              <a:rPr lang="en-US" dirty="0">
                <a:cs typeface="Calibri"/>
              </a:rPr>
              <a:t>Default selection is Inception to Date (7/1/1950 start date and current date end date)</a:t>
            </a:r>
          </a:p>
          <a:p>
            <a:pPr marL="1257300" lvl="2" indent="-342900">
              <a:buFont typeface="Arial" panose="020B0604020202020204" pitchFamily="34" charset="0"/>
              <a:buChar char="•"/>
            </a:pPr>
            <a:r>
              <a:rPr lang="en-US" dirty="0">
                <a:cs typeface="Calibri"/>
              </a:rPr>
              <a:t>Start Date applies to Selected Period Actual Amount only</a:t>
            </a:r>
          </a:p>
          <a:p>
            <a:pPr marL="800100" lvl="1" indent="-342900">
              <a:buFont typeface="Arial" panose="020B0604020202020204" pitchFamily="34" charset="0"/>
              <a:buChar char="•"/>
            </a:pPr>
            <a:r>
              <a:rPr lang="en-US" dirty="0">
                <a:cs typeface="Calibri"/>
              </a:rPr>
              <a:t>Select </a:t>
            </a:r>
            <a:r>
              <a:rPr lang="en-US" b="1" u="sng" dirty="0">
                <a:cs typeface="Calibri"/>
              </a:rPr>
              <a:t>one</a:t>
            </a:r>
            <a:r>
              <a:rPr lang="en-US" b="1" dirty="0">
                <a:cs typeface="Calibri"/>
              </a:rPr>
              <a:t> Grant</a:t>
            </a:r>
          </a:p>
          <a:p>
            <a:pPr marL="1257300" lvl="2" indent="-342900">
              <a:buFont typeface="Arial" panose="020B0604020202020204" pitchFamily="34" charset="0"/>
              <a:buChar char="•"/>
            </a:pPr>
            <a:r>
              <a:rPr lang="en-US" dirty="0">
                <a:cs typeface="Calibri"/>
              </a:rPr>
              <a:t>There is an option to show the funds which roll up to the grant and cherry pick which funds you’d like to include in the report.</a:t>
            </a:r>
          </a:p>
          <a:p>
            <a:pPr>
              <a:lnSpc>
                <a:spcPct val="107000"/>
              </a:lnSpc>
              <a:spcAft>
                <a:spcPts val="800"/>
              </a:spcAft>
            </a:pPr>
            <a:endParaRPr lang="en-US" dirty="0">
              <a:latin typeface="Calibri" panose="020F0502020204030204" pitchFamily="34" charset="0"/>
              <a:cs typeface="Calibri" panose="020F0502020204030204" pitchFamily="34" charset="0"/>
            </a:endParaRP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u="sng" dirty="0">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8022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25193F-FD54-42F5-99B0-AAFD0481340A}"/>
              </a:ext>
            </a:extLst>
          </p:cNvPr>
          <p:cNvSpPr>
            <a:spLocks noGrp="1"/>
          </p:cNvSpPr>
          <p:nvPr>
            <p:ph type="sldNum" sz="quarter" idx="10"/>
          </p:nvPr>
        </p:nvSpPr>
        <p:spPr/>
        <p:txBody>
          <a:bodyPr/>
          <a:lstStyle/>
          <a:p>
            <a:fld id="{2BE017B6-6466-CA44-A203-DCC007137B39}" type="slidenum">
              <a:rPr lang="en-US" smtClean="0"/>
              <a:pPr/>
              <a:t>7</a:t>
            </a:fld>
            <a:endParaRPr lang="en-US"/>
          </a:p>
        </p:txBody>
      </p:sp>
      <p:sp>
        <p:nvSpPr>
          <p:cNvPr id="3" name="Title 2">
            <a:extLst>
              <a:ext uri="{FF2B5EF4-FFF2-40B4-BE49-F238E27FC236}">
                <a16:creationId xmlns:a16="http://schemas.microsoft.com/office/drawing/2014/main" id="{8B086CB3-1CF7-461A-B114-32AA6A43607F}"/>
              </a:ext>
            </a:extLst>
          </p:cNvPr>
          <p:cNvSpPr>
            <a:spLocks noGrp="1"/>
          </p:cNvSpPr>
          <p:nvPr>
            <p:ph type="title"/>
          </p:nvPr>
        </p:nvSpPr>
        <p:spPr/>
        <p:txBody>
          <a:bodyPr>
            <a:normAutofit/>
          </a:bodyPr>
          <a:lstStyle/>
          <a:p>
            <a:r>
              <a:rPr lang="en-US" sz="3200" dirty="0">
                <a:latin typeface="Real Head Pro"/>
              </a:rPr>
              <a:t>FIN0147 – Research Project Budget Statement (RESFIN)</a:t>
            </a:r>
          </a:p>
        </p:txBody>
      </p:sp>
      <p:sp>
        <p:nvSpPr>
          <p:cNvPr id="4" name="TextBox 3">
            <a:extLst>
              <a:ext uri="{FF2B5EF4-FFF2-40B4-BE49-F238E27FC236}">
                <a16:creationId xmlns:a16="http://schemas.microsoft.com/office/drawing/2014/main" id="{11062897-8901-4CBE-A6D8-295821FE5A31}"/>
              </a:ext>
            </a:extLst>
          </p:cNvPr>
          <p:cNvSpPr txBox="1"/>
          <p:nvPr/>
        </p:nvSpPr>
        <p:spPr>
          <a:xfrm>
            <a:off x="838200" y="1608558"/>
            <a:ext cx="10515600" cy="53567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data in this report is categorized by account groupings (salaries and wages - temp/PT, salaries and wages - fully benefited, direct costs, and exclusions) for easy analysis, and is aggregated at both the grant and fund level.</a:t>
            </a:r>
          </a:p>
          <a:p>
            <a:pPr marL="742950" lvl="1"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Account codes included in the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Temp/PT salary </a:t>
            </a:r>
            <a:r>
              <a:rPr lang="en-US" dirty="0">
                <a:latin typeface="Calibri" panose="020F0502020204030204" pitchFamily="34" charset="0"/>
                <a:ea typeface="Calibri" panose="020F0502020204030204" pitchFamily="34" charset="0"/>
                <a:cs typeface="Times New Roman" panose="02020603050405020304" pitchFamily="18" charset="0"/>
              </a:rPr>
              <a:t>grouping:</a:t>
            </a:r>
          </a:p>
          <a:p>
            <a:pPr marL="1200150" lvl="2" indent="-285750">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61040 - Salary-Part-Time Faculty, </a:t>
            </a:r>
          </a:p>
          <a:p>
            <a:pPr marL="1200150" lvl="2" indent="-285750">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61120 - Salary-Professional Extra Comp NBE, </a:t>
            </a:r>
          </a:p>
          <a:p>
            <a:pPr marL="1200150" lvl="2" indent="-285750">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61240 - Salary-Technician &lt; 24 Hours, </a:t>
            </a:r>
          </a:p>
          <a:p>
            <a:pPr marL="1200150" lvl="2" indent="-285750">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61410 - Salary-Overtime-Clerical, </a:t>
            </a:r>
          </a:p>
          <a:p>
            <a:pPr marL="1200150" lvl="2" indent="-285750">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61418 - Salary-Overtime-Service and Trades, </a:t>
            </a:r>
          </a:p>
          <a:p>
            <a:pPr marL="1200150" lvl="2" indent="-285750">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61530 - Salary-Coop</a:t>
            </a:r>
          </a:p>
          <a:p>
            <a:pPr marL="742950" lvl="1" indent="-285750">
              <a:lnSpc>
                <a:spcPct val="107000"/>
              </a:lnSpc>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All other salary </a:t>
            </a:r>
            <a:r>
              <a:rPr lang="en-US" dirty="0">
                <a:latin typeface="Calibri" panose="020F0502020204030204" pitchFamily="34" charset="0"/>
                <a:ea typeface="Calibri" panose="020F0502020204030204" pitchFamily="34" charset="0"/>
                <a:cs typeface="Times New Roman" panose="02020603050405020304" pitchFamily="18" charset="0"/>
              </a:rPr>
              <a:t>a</a:t>
            </a:r>
            <a:r>
              <a:rPr lang="en-US" dirty="0">
                <a:effectLst/>
                <a:latin typeface="Calibri" panose="020F0502020204030204" pitchFamily="34" charset="0"/>
                <a:ea typeface="Calibri" panose="020F0502020204030204" pitchFamily="34" charset="0"/>
                <a:cs typeface="Times New Roman" panose="02020603050405020304" pitchFamily="18" charset="0"/>
              </a:rPr>
              <a:t>ccount codes are included are in the </a:t>
            </a:r>
            <a:r>
              <a:rPr lang="en-U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Fully-benefited salary </a:t>
            </a:r>
            <a:r>
              <a:rPr lang="en-US" dirty="0">
                <a:effectLst/>
                <a:latin typeface="Calibri" panose="020F0502020204030204" pitchFamily="34" charset="0"/>
                <a:ea typeface="Calibri" panose="020F0502020204030204" pitchFamily="34" charset="0"/>
                <a:cs typeface="Times New Roman" panose="02020603050405020304" pitchFamily="18" charset="0"/>
              </a:rPr>
              <a:t>grouping</a:t>
            </a: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u="sng" dirty="0">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6396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25193F-FD54-42F5-99B0-AAFD0481340A}"/>
              </a:ext>
            </a:extLst>
          </p:cNvPr>
          <p:cNvSpPr>
            <a:spLocks noGrp="1"/>
          </p:cNvSpPr>
          <p:nvPr>
            <p:ph type="sldNum" sz="quarter" idx="10"/>
          </p:nvPr>
        </p:nvSpPr>
        <p:spPr/>
        <p:txBody>
          <a:bodyPr/>
          <a:lstStyle/>
          <a:p>
            <a:fld id="{2BE017B6-6466-CA44-A203-DCC007137B39}" type="slidenum">
              <a:rPr lang="en-US" smtClean="0"/>
              <a:pPr/>
              <a:t>8</a:t>
            </a:fld>
            <a:endParaRPr lang="en-US"/>
          </a:p>
        </p:txBody>
      </p:sp>
      <p:sp>
        <p:nvSpPr>
          <p:cNvPr id="3" name="Title 2">
            <a:extLst>
              <a:ext uri="{FF2B5EF4-FFF2-40B4-BE49-F238E27FC236}">
                <a16:creationId xmlns:a16="http://schemas.microsoft.com/office/drawing/2014/main" id="{8B086CB3-1CF7-461A-B114-32AA6A43607F}"/>
              </a:ext>
            </a:extLst>
          </p:cNvPr>
          <p:cNvSpPr>
            <a:spLocks noGrp="1"/>
          </p:cNvSpPr>
          <p:nvPr>
            <p:ph type="title"/>
          </p:nvPr>
        </p:nvSpPr>
        <p:spPr/>
        <p:txBody>
          <a:bodyPr>
            <a:normAutofit/>
          </a:bodyPr>
          <a:lstStyle/>
          <a:p>
            <a:r>
              <a:rPr lang="en-US" sz="3200" dirty="0">
                <a:latin typeface="Real Head Pro"/>
              </a:rPr>
              <a:t>FIN0147 – Research Project Budget Statement (RESFIN)</a:t>
            </a:r>
          </a:p>
        </p:txBody>
      </p:sp>
      <p:sp>
        <p:nvSpPr>
          <p:cNvPr id="8" name="TextBox 7">
            <a:extLst>
              <a:ext uri="{FF2B5EF4-FFF2-40B4-BE49-F238E27FC236}">
                <a16:creationId xmlns:a16="http://schemas.microsoft.com/office/drawing/2014/main" id="{F8919930-9AD2-4D24-8AC8-1D21C001FD0C}"/>
              </a:ext>
            </a:extLst>
          </p:cNvPr>
          <p:cNvSpPr txBox="1"/>
          <p:nvPr/>
        </p:nvSpPr>
        <p:spPr>
          <a:xfrm>
            <a:off x="558800" y="1465502"/>
            <a:ext cx="8458200" cy="369332"/>
          </a:xfrm>
          <a:prstGeom prst="rect">
            <a:avLst/>
          </a:prstGeom>
          <a:noFill/>
        </p:spPr>
        <p:txBody>
          <a:bodyPr wrap="square">
            <a:spAutoFit/>
          </a:bodyPr>
          <a:lstStyle/>
          <a:p>
            <a:pPr marL="285750" indent="-285750">
              <a:buFont typeface="Arial" panose="020B0604020202020204" pitchFamily="34" charset="0"/>
              <a:buChar char="•"/>
            </a:pPr>
            <a:r>
              <a:rPr lang="en-US" dirty="0"/>
              <a:t>Account codes included in the </a:t>
            </a:r>
            <a:r>
              <a:rPr lang="en-US" dirty="0">
                <a:solidFill>
                  <a:srgbClr val="FF0000"/>
                </a:solidFill>
              </a:rPr>
              <a:t>Exclusions</a:t>
            </a:r>
            <a:r>
              <a:rPr lang="en-US" dirty="0"/>
              <a:t> grouping (</a:t>
            </a:r>
            <a:r>
              <a:rPr lang="en-US" b="1" u="sng" dirty="0"/>
              <a:t>not eligible for IDC</a:t>
            </a:r>
            <a:r>
              <a:rPr lang="en-US" dirty="0"/>
              <a:t>):</a:t>
            </a:r>
          </a:p>
        </p:txBody>
      </p:sp>
      <p:sp>
        <p:nvSpPr>
          <p:cNvPr id="9" name="TextBox 8">
            <a:extLst>
              <a:ext uri="{FF2B5EF4-FFF2-40B4-BE49-F238E27FC236}">
                <a16:creationId xmlns:a16="http://schemas.microsoft.com/office/drawing/2014/main" id="{0F5671FF-9DB7-4C82-B0EB-80D23776776A}"/>
              </a:ext>
            </a:extLst>
          </p:cNvPr>
          <p:cNvSpPr txBox="1"/>
          <p:nvPr/>
        </p:nvSpPr>
        <p:spPr>
          <a:xfrm>
            <a:off x="558800" y="3751985"/>
            <a:ext cx="11389360" cy="254236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dirty="0"/>
              <a:t>Additionally, any amount over $25k on subcontract account codes (78050 through 78069)  are included in the </a:t>
            </a:r>
            <a:r>
              <a:rPr lang="en-US" dirty="0">
                <a:solidFill>
                  <a:srgbClr val="FF0000"/>
                </a:solidFill>
              </a:rPr>
              <a:t>Exclusions</a:t>
            </a:r>
            <a:r>
              <a:rPr lang="en-US" dirty="0"/>
              <a:t> grouping and </a:t>
            </a:r>
            <a:r>
              <a:rPr lang="en-US" b="1" u="sng" dirty="0"/>
              <a:t>is not</a:t>
            </a:r>
            <a:r>
              <a:rPr lang="en-US" dirty="0"/>
              <a:t> eligible for IDC. The first $25k for these account codes is included in the </a:t>
            </a:r>
            <a:r>
              <a:rPr lang="en-US" dirty="0">
                <a:solidFill>
                  <a:srgbClr val="FF0000"/>
                </a:solidFill>
              </a:rPr>
              <a:t>Direct Costs </a:t>
            </a:r>
            <a:r>
              <a:rPr lang="en-US" dirty="0"/>
              <a:t>grouping and </a:t>
            </a:r>
            <a:r>
              <a:rPr lang="en-US" b="1" u="sng" dirty="0"/>
              <a:t>is</a:t>
            </a:r>
            <a:r>
              <a:rPr lang="en-US" dirty="0"/>
              <a:t> eligible for IDC.</a:t>
            </a:r>
          </a:p>
          <a:p>
            <a:pPr marL="285750" indent="-285750">
              <a:lnSpc>
                <a:spcPct val="150000"/>
              </a:lnSpc>
              <a:buFont typeface="Arial" panose="020B0604020202020204" pitchFamily="34" charset="0"/>
              <a:buChar char="•"/>
            </a:pPr>
            <a:r>
              <a:rPr lang="en-US" dirty="0"/>
              <a:t>All other account codes not listed in the two bullets above are included in the </a:t>
            </a:r>
            <a:r>
              <a:rPr lang="en-US" dirty="0">
                <a:solidFill>
                  <a:srgbClr val="FF0000"/>
                </a:solidFill>
              </a:rPr>
              <a:t>Direct Costs </a:t>
            </a:r>
            <a:r>
              <a:rPr lang="en-US" dirty="0"/>
              <a:t>grouping and </a:t>
            </a:r>
            <a:r>
              <a:rPr lang="en-US" b="1" u="sng" dirty="0"/>
              <a:t>are</a:t>
            </a:r>
            <a:r>
              <a:rPr lang="en-US" dirty="0"/>
              <a:t> eligible for IDC.</a:t>
            </a:r>
          </a:p>
          <a:p>
            <a:pPr marL="285750" indent="-285750">
              <a:lnSpc>
                <a:spcPct val="150000"/>
              </a:lnSpc>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A41F2EBA-3696-4FA8-AD9E-1FE941E59599}"/>
              </a:ext>
            </a:extLst>
          </p:cNvPr>
          <p:cNvSpPr txBox="1"/>
          <p:nvPr/>
        </p:nvSpPr>
        <p:spPr>
          <a:xfrm>
            <a:off x="838200" y="1823289"/>
            <a:ext cx="10012680" cy="2031325"/>
          </a:xfrm>
          <a:prstGeom prst="rect">
            <a:avLst/>
          </a:prstGeom>
          <a:noFill/>
        </p:spPr>
        <p:txBody>
          <a:bodyPr wrap="square" numCol="3">
            <a:spAutoFit/>
          </a:bodyPr>
          <a:lstStyle/>
          <a:p>
            <a:pPr marL="285750" indent="-285750">
              <a:buFont typeface="Arial" panose="020B0604020202020204" pitchFamily="34" charset="0"/>
              <a:buChar char="•"/>
            </a:pPr>
            <a:r>
              <a:rPr lang="en-US" sz="1400" dirty="0"/>
              <a:t>73001 - Capital Equipment-Office, </a:t>
            </a:r>
          </a:p>
          <a:p>
            <a:pPr marL="285750" indent="-285750">
              <a:buFont typeface="Arial" panose="020B0604020202020204" pitchFamily="34" charset="0"/>
              <a:buChar char="•"/>
            </a:pPr>
            <a:r>
              <a:rPr lang="en-US" sz="1400" dirty="0"/>
              <a:t>73002 - Funded Depreciation, </a:t>
            </a:r>
          </a:p>
          <a:p>
            <a:pPr marL="285750" indent="-285750">
              <a:buFont typeface="Arial" panose="020B0604020202020204" pitchFamily="34" charset="0"/>
              <a:buChar char="•"/>
            </a:pPr>
            <a:r>
              <a:rPr lang="en-US" sz="1400" dirty="0"/>
              <a:t>73003 - Capital Equipment-Laboratory, </a:t>
            </a:r>
          </a:p>
          <a:p>
            <a:pPr marL="285750" indent="-285750">
              <a:buFont typeface="Arial" panose="020B0604020202020204" pitchFamily="34" charset="0"/>
              <a:buChar char="•"/>
            </a:pPr>
            <a:r>
              <a:rPr lang="en-US" sz="1400" dirty="0"/>
              <a:t>73004 - Capital Equipment-Audio Visual, </a:t>
            </a:r>
          </a:p>
          <a:p>
            <a:pPr marL="285750" indent="-285750">
              <a:buFont typeface="Arial" panose="020B0604020202020204" pitchFamily="34" charset="0"/>
              <a:buChar char="•"/>
            </a:pPr>
            <a:r>
              <a:rPr lang="en-US" sz="1400" dirty="0"/>
              <a:t>73005 - Capital Equipment-Computers, </a:t>
            </a:r>
          </a:p>
          <a:p>
            <a:pPr marL="285750" indent="-285750">
              <a:buFont typeface="Arial" panose="020B0604020202020204" pitchFamily="34" charset="0"/>
              <a:buChar char="•"/>
            </a:pPr>
            <a:r>
              <a:rPr lang="en-US" sz="1400" dirty="0"/>
              <a:t>73006 - Capital Fabricated Equipment &gt;5K, </a:t>
            </a:r>
          </a:p>
          <a:p>
            <a:pPr marL="285750" indent="-285750">
              <a:buFont typeface="Arial" panose="020B0604020202020204" pitchFamily="34" charset="0"/>
              <a:buChar char="•"/>
            </a:pPr>
            <a:r>
              <a:rPr lang="en-US" sz="1400" dirty="0"/>
              <a:t>73007 - Capital Equipment-Athletics, </a:t>
            </a:r>
          </a:p>
          <a:p>
            <a:pPr marL="285750" indent="-285750">
              <a:buFont typeface="Arial" panose="020B0604020202020204" pitchFamily="34" charset="0"/>
              <a:buChar char="•"/>
            </a:pPr>
            <a:r>
              <a:rPr lang="en-US" sz="1400" dirty="0"/>
              <a:t>73008 - Capital Software/Dataset &gt;5K,</a:t>
            </a:r>
          </a:p>
          <a:p>
            <a:pPr marL="285750" indent="-285750">
              <a:buFont typeface="Arial" panose="020B0604020202020204" pitchFamily="34" charset="0"/>
              <a:buChar char="•"/>
            </a:pPr>
            <a:r>
              <a:rPr lang="en-US" sz="1400" dirty="0"/>
              <a:t>73009 - Capital Equipment-Musical </a:t>
            </a:r>
            <a:r>
              <a:rPr lang="en-US" sz="1400" dirty="0" err="1"/>
              <a:t>Instrumnt</a:t>
            </a:r>
            <a:r>
              <a:rPr lang="en-US" sz="1400" dirty="0"/>
              <a:t>, </a:t>
            </a:r>
          </a:p>
          <a:p>
            <a:pPr marL="285750" indent="-285750">
              <a:buFont typeface="Arial" panose="020B0604020202020204" pitchFamily="34" charset="0"/>
              <a:buChar char="•"/>
            </a:pPr>
            <a:r>
              <a:rPr lang="en-US" sz="1400" dirty="0"/>
              <a:t>73010 - Equipment &gt;1,500 (Non-Computer), </a:t>
            </a:r>
          </a:p>
          <a:p>
            <a:pPr marL="285750" indent="-285750">
              <a:buFont typeface="Arial" panose="020B0604020202020204" pitchFamily="34" charset="0"/>
              <a:buChar char="•"/>
            </a:pPr>
            <a:r>
              <a:rPr lang="en-US" sz="1400" dirty="0"/>
              <a:t>73011 - Capital Equipment-Motor Vehicles, </a:t>
            </a:r>
          </a:p>
          <a:p>
            <a:pPr marL="285750" indent="-285750">
              <a:buFont typeface="Arial" panose="020B0604020202020204" pitchFamily="34" charset="0"/>
              <a:buChar char="•"/>
            </a:pPr>
            <a:r>
              <a:rPr lang="en-US" sz="1400" dirty="0"/>
              <a:t>73012 - Capital Equipment-Plant Maintenance, </a:t>
            </a:r>
          </a:p>
          <a:p>
            <a:pPr marL="285750" indent="-285750">
              <a:buFont typeface="Arial" panose="020B0604020202020204" pitchFamily="34" charset="0"/>
              <a:buChar char="•"/>
            </a:pPr>
            <a:r>
              <a:rPr lang="en-US" sz="1400" dirty="0"/>
              <a:t>74517 - Sponsored Program Tuition, </a:t>
            </a:r>
          </a:p>
          <a:p>
            <a:pPr marL="285750" indent="-285750">
              <a:buFont typeface="Arial" panose="020B0604020202020204" pitchFamily="34" charset="0"/>
              <a:buChar char="•"/>
            </a:pPr>
            <a:r>
              <a:rPr lang="en-US" sz="1400" dirty="0"/>
              <a:t>74600 - Participant Cost-Stipends, </a:t>
            </a:r>
          </a:p>
          <a:p>
            <a:pPr marL="285750" indent="-285750">
              <a:buFont typeface="Arial" panose="020B0604020202020204" pitchFamily="34" charset="0"/>
              <a:buChar char="•"/>
            </a:pPr>
            <a:r>
              <a:rPr lang="en-US" sz="1400" dirty="0"/>
              <a:t>74601 - Participant Costs - Other, </a:t>
            </a:r>
          </a:p>
          <a:p>
            <a:pPr marL="285750" indent="-285750">
              <a:buFont typeface="Arial" panose="020B0604020202020204" pitchFamily="34" charset="0"/>
              <a:buChar char="•"/>
            </a:pPr>
            <a:r>
              <a:rPr lang="en-US" sz="1400" dirty="0"/>
              <a:t>78312 - Equipment &gt;1,500 (Non-Computer), </a:t>
            </a:r>
          </a:p>
          <a:p>
            <a:pPr marL="285750" indent="-285750">
              <a:buFont typeface="Arial" panose="020B0604020202020204" pitchFamily="34" charset="0"/>
              <a:buChar char="•"/>
            </a:pPr>
            <a:r>
              <a:rPr lang="en-US" sz="1400" dirty="0"/>
              <a:t>78313 - Lease Expense-Operations, </a:t>
            </a:r>
          </a:p>
          <a:p>
            <a:pPr marL="285750" indent="-285750">
              <a:buFont typeface="Arial" panose="020B0604020202020204" pitchFamily="34" charset="0"/>
              <a:buChar char="•"/>
            </a:pPr>
            <a:r>
              <a:rPr lang="en-US" sz="1400" dirty="0"/>
              <a:t>79995 - Indirect Costs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endParaRPr lang="en-US" sz="1400" dirty="0"/>
          </a:p>
        </p:txBody>
      </p:sp>
    </p:spTree>
    <p:extLst>
      <p:ext uri="{BB962C8B-B14F-4D97-AF65-F5344CB8AC3E}">
        <p14:creationId xmlns:p14="http://schemas.microsoft.com/office/powerpoint/2010/main" val="1565771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086CB3-1CF7-461A-B114-32AA6A43607F}"/>
              </a:ext>
            </a:extLst>
          </p:cNvPr>
          <p:cNvSpPr>
            <a:spLocks noGrp="1"/>
          </p:cNvSpPr>
          <p:nvPr>
            <p:ph type="title"/>
          </p:nvPr>
        </p:nvSpPr>
        <p:spPr/>
        <p:txBody>
          <a:bodyPr/>
          <a:lstStyle/>
          <a:p>
            <a:r>
              <a:rPr lang="en-US">
                <a:latin typeface="Real Head Pro"/>
              </a:rPr>
              <a:t>Banner Billing – Pros &amp; Cons</a:t>
            </a:r>
            <a:endParaRPr lang="en-US"/>
          </a:p>
        </p:txBody>
      </p:sp>
      <p:sp>
        <p:nvSpPr>
          <p:cNvPr id="5" name="TextBox 4">
            <a:extLst>
              <a:ext uri="{FF2B5EF4-FFF2-40B4-BE49-F238E27FC236}">
                <a16:creationId xmlns:a16="http://schemas.microsoft.com/office/drawing/2014/main" id="{989A713D-7DCD-4A9F-8E90-E8FF099150F6}"/>
              </a:ext>
            </a:extLst>
          </p:cNvPr>
          <p:cNvSpPr txBox="1"/>
          <p:nvPr/>
        </p:nvSpPr>
        <p:spPr>
          <a:xfrm>
            <a:off x="838201" y="1468601"/>
            <a:ext cx="4875166"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1000"/>
              </a:spcBef>
            </a:pPr>
            <a:r>
              <a:rPr lang="en-US" sz="2400" b="1">
                <a:solidFill>
                  <a:schemeClr val="accent6">
                    <a:lumMod val="75000"/>
                  </a:schemeClr>
                </a:solidFill>
                <a:ea typeface="+mn-lt"/>
                <a:cs typeface="+mn-lt"/>
              </a:rPr>
              <a:t>PROS</a:t>
            </a:r>
            <a:endParaRPr lang="en-US" sz="2400">
              <a:solidFill>
                <a:schemeClr val="accent6">
                  <a:lumMod val="75000"/>
                </a:schemeClr>
              </a:solidFill>
              <a:cs typeface="Calibri" panose="020F0502020204030204"/>
            </a:endParaRPr>
          </a:p>
          <a:p>
            <a:pPr marL="285750" indent="-285750">
              <a:spcBef>
                <a:spcPts val="1000"/>
              </a:spcBef>
              <a:buFont typeface="Arial" panose="020B0604020202020204" pitchFamily="34" charset="0"/>
              <a:buChar char="•"/>
            </a:pPr>
            <a:r>
              <a:rPr lang="en-US" sz="1600" b="1">
                <a:solidFill>
                  <a:schemeClr val="accent6">
                    <a:lumMod val="75000"/>
                  </a:schemeClr>
                </a:solidFill>
                <a:cs typeface="Calibri"/>
              </a:rPr>
              <a:t>System-generated invoices</a:t>
            </a:r>
            <a:r>
              <a:rPr lang="en-US" sz="1600">
                <a:solidFill>
                  <a:schemeClr val="accent6">
                    <a:lumMod val="75000"/>
                  </a:schemeClr>
                </a:solidFill>
                <a:cs typeface="Calibri"/>
              </a:rPr>
              <a:t> for certain awards allows for more streamlined approach to billing</a:t>
            </a:r>
            <a:endParaRPr lang="en-US" sz="1600">
              <a:solidFill>
                <a:schemeClr val="accent6">
                  <a:lumMod val="75000"/>
                </a:schemeClr>
              </a:solidFill>
              <a:ea typeface="Calibri"/>
              <a:cs typeface="Calibri"/>
            </a:endParaRPr>
          </a:p>
          <a:p>
            <a:pPr marL="285750" indent="-285750">
              <a:spcBef>
                <a:spcPts val="1000"/>
              </a:spcBef>
              <a:buFont typeface="Arial" panose="020B0604020202020204" pitchFamily="34" charset="0"/>
              <a:buChar char="•"/>
            </a:pPr>
            <a:r>
              <a:rPr lang="en-US" sz="1600" b="1">
                <a:solidFill>
                  <a:schemeClr val="accent6">
                    <a:lumMod val="75000"/>
                  </a:schemeClr>
                </a:solidFill>
                <a:cs typeface="Calibri"/>
              </a:rPr>
              <a:t>Bill formats</a:t>
            </a:r>
            <a:r>
              <a:rPr lang="en-US" sz="1600">
                <a:solidFill>
                  <a:schemeClr val="accent6">
                    <a:lumMod val="75000"/>
                  </a:schemeClr>
                </a:solidFill>
                <a:cs typeface="Calibri"/>
              </a:rPr>
              <a:t> allows us to organize different payment terms into general categories to group billing</a:t>
            </a:r>
          </a:p>
          <a:p>
            <a:pPr marL="285750" indent="-285750">
              <a:spcBef>
                <a:spcPts val="1000"/>
              </a:spcBef>
              <a:buFont typeface="Arial" panose="020B0604020202020204" pitchFamily="34" charset="0"/>
              <a:buChar char="•"/>
            </a:pPr>
            <a:r>
              <a:rPr lang="en-US" sz="1600">
                <a:solidFill>
                  <a:schemeClr val="accent6">
                    <a:lumMod val="75000"/>
                  </a:schemeClr>
                </a:solidFill>
                <a:cs typeface="Calibri"/>
              </a:rPr>
              <a:t>Bills/AR is </a:t>
            </a:r>
            <a:r>
              <a:rPr lang="en-US" sz="1600" b="1">
                <a:solidFill>
                  <a:schemeClr val="accent6">
                    <a:lumMod val="75000"/>
                  </a:schemeClr>
                </a:solidFill>
                <a:cs typeface="Calibri"/>
              </a:rPr>
              <a:t>run on a monthly schedule</a:t>
            </a:r>
            <a:r>
              <a:rPr lang="en-US" sz="1600">
                <a:solidFill>
                  <a:schemeClr val="accent6">
                    <a:lumMod val="75000"/>
                  </a:schemeClr>
                </a:solidFill>
                <a:cs typeface="Calibri"/>
              </a:rPr>
              <a:t> in batches by bill format</a:t>
            </a:r>
          </a:p>
          <a:p>
            <a:pPr marL="285750" indent="-285750">
              <a:spcBef>
                <a:spcPts val="1000"/>
              </a:spcBef>
              <a:buFont typeface="Arial" panose="020B0604020202020204" pitchFamily="34" charset="0"/>
              <a:buChar char="•"/>
            </a:pPr>
            <a:r>
              <a:rPr lang="en-US" sz="1600">
                <a:solidFill>
                  <a:schemeClr val="accent6">
                    <a:lumMod val="75000"/>
                  </a:schemeClr>
                </a:solidFill>
                <a:cs typeface="Calibri"/>
              </a:rPr>
              <a:t>Banner generates invoices and/or AR on </a:t>
            </a:r>
            <a:r>
              <a:rPr lang="en-US" sz="1600" b="1">
                <a:solidFill>
                  <a:schemeClr val="accent6">
                    <a:lumMod val="75000"/>
                  </a:schemeClr>
                </a:solidFill>
                <a:cs typeface="Calibri"/>
              </a:rPr>
              <a:t>Grant level </a:t>
            </a:r>
            <a:r>
              <a:rPr lang="en-US" sz="1600">
                <a:solidFill>
                  <a:schemeClr val="accent6">
                    <a:lumMod val="75000"/>
                  </a:schemeClr>
                </a:solidFill>
                <a:cs typeface="Calibri"/>
              </a:rPr>
              <a:t>for activity across all funds – allows us to capture concurrent funds/budgets in the same invoice</a:t>
            </a:r>
            <a:endParaRPr lang="en-US" sz="1600">
              <a:solidFill>
                <a:schemeClr val="accent6">
                  <a:lumMod val="75000"/>
                </a:schemeClr>
              </a:solidFill>
              <a:ea typeface="Calibri"/>
              <a:cs typeface="Calibri"/>
            </a:endParaRPr>
          </a:p>
          <a:p>
            <a:pPr marL="285750" indent="-285750">
              <a:spcBef>
                <a:spcPts val="1000"/>
              </a:spcBef>
              <a:buFont typeface="Arial" panose="020B0604020202020204" pitchFamily="34" charset="0"/>
              <a:buChar char="•"/>
            </a:pPr>
            <a:r>
              <a:rPr lang="en-US" sz="1600">
                <a:solidFill>
                  <a:schemeClr val="accent6">
                    <a:lumMod val="75000"/>
                  </a:schemeClr>
                </a:solidFill>
                <a:cs typeface="Calibri"/>
              </a:rPr>
              <a:t>Controls in place to </a:t>
            </a:r>
            <a:r>
              <a:rPr lang="en-US" sz="1600" b="1">
                <a:solidFill>
                  <a:schemeClr val="accent6">
                    <a:lumMod val="75000"/>
                  </a:schemeClr>
                </a:solidFill>
                <a:cs typeface="Calibri"/>
              </a:rPr>
              <a:t>prevent billing for deficits</a:t>
            </a:r>
          </a:p>
          <a:p>
            <a:pPr marL="285750" indent="-285750">
              <a:spcBef>
                <a:spcPts val="1000"/>
              </a:spcBef>
              <a:buFont typeface="Arial" panose="020B0604020202020204" pitchFamily="34" charset="0"/>
              <a:buChar char="•"/>
            </a:pPr>
            <a:r>
              <a:rPr lang="en-US" sz="1600" b="1">
                <a:solidFill>
                  <a:schemeClr val="accent6">
                    <a:lumMod val="75000"/>
                  </a:schemeClr>
                </a:solidFill>
                <a:cs typeface="Calibri"/>
              </a:rPr>
              <a:t>Cash is applied against booked AR/invoices</a:t>
            </a:r>
            <a:r>
              <a:rPr lang="en-US" sz="1600">
                <a:solidFill>
                  <a:schemeClr val="accent6">
                    <a:lumMod val="75000"/>
                  </a:schemeClr>
                </a:solidFill>
                <a:cs typeface="Calibri"/>
              </a:rPr>
              <a:t>, which gives us the ability to track, age, and report Open AR</a:t>
            </a:r>
            <a:endParaRPr lang="en-US" sz="1600">
              <a:solidFill>
                <a:schemeClr val="accent6">
                  <a:lumMod val="75000"/>
                </a:schemeClr>
              </a:solidFill>
              <a:ea typeface="Calibri"/>
              <a:cs typeface="Calibri"/>
            </a:endParaRPr>
          </a:p>
        </p:txBody>
      </p:sp>
      <p:sp>
        <p:nvSpPr>
          <p:cNvPr id="4" name="TextBox 3">
            <a:extLst>
              <a:ext uri="{FF2B5EF4-FFF2-40B4-BE49-F238E27FC236}">
                <a16:creationId xmlns:a16="http://schemas.microsoft.com/office/drawing/2014/main" id="{1658EF9A-CEA8-78EA-6F85-657200944F72}"/>
              </a:ext>
            </a:extLst>
          </p:cNvPr>
          <p:cNvSpPr txBox="1"/>
          <p:nvPr/>
        </p:nvSpPr>
        <p:spPr>
          <a:xfrm>
            <a:off x="6100120" y="1468601"/>
            <a:ext cx="5029625"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1000"/>
              </a:spcBef>
            </a:pPr>
            <a:r>
              <a:rPr lang="en-US" sz="2400" b="1">
                <a:solidFill>
                  <a:srgbClr val="C00000"/>
                </a:solidFill>
                <a:ea typeface="+mn-lt"/>
                <a:cs typeface="+mn-lt"/>
              </a:rPr>
              <a:t>CONS</a:t>
            </a:r>
            <a:endParaRPr lang="en-US" sz="2400" b="1">
              <a:solidFill>
                <a:srgbClr val="C00000"/>
              </a:solidFill>
              <a:cs typeface="Calibri"/>
            </a:endParaRPr>
          </a:p>
          <a:p>
            <a:pPr marL="285750" indent="-285750">
              <a:spcBef>
                <a:spcPts val="1000"/>
              </a:spcBef>
              <a:buFont typeface="Arial" panose="020B0604020202020204" pitchFamily="34" charset="0"/>
              <a:buChar char="•"/>
            </a:pPr>
            <a:r>
              <a:rPr lang="en-US" sz="1600">
                <a:solidFill>
                  <a:srgbClr val="C00000"/>
                </a:solidFill>
                <a:ea typeface="Calibri"/>
                <a:cs typeface="Calibri"/>
              </a:rPr>
              <a:t>Banner </a:t>
            </a:r>
            <a:r>
              <a:rPr lang="en-US" sz="1600" b="1">
                <a:solidFill>
                  <a:srgbClr val="C00000"/>
                </a:solidFill>
                <a:ea typeface="Calibri"/>
                <a:cs typeface="Calibri"/>
              </a:rPr>
              <a:t>system configurations are strict</a:t>
            </a:r>
            <a:r>
              <a:rPr lang="en-US" sz="1600">
                <a:solidFill>
                  <a:srgbClr val="C00000"/>
                </a:solidFill>
                <a:ea typeface="Calibri"/>
                <a:cs typeface="Calibri"/>
              </a:rPr>
              <a:t> and multiple conditions must be met for an invoice to generate</a:t>
            </a:r>
          </a:p>
          <a:p>
            <a:pPr marL="285750" indent="-285750">
              <a:spcBef>
                <a:spcPts val="1000"/>
              </a:spcBef>
              <a:buFont typeface="Arial" panose="020B0604020202020204" pitchFamily="34" charset="0"/>
              <a:buChar char="•"/>
            </a:pPr>
            <a:r>
              <a:rPr lang="en-US" sz="1600">
                <a:solidFill>
                  <a:srgbClr val="C00000"/>
                </a:solidFill>
                <a:cs typeface="Calibri"/>
              </a:rPr>
              <a:t>Due to variation in sponsor requirements, some projects still require </a:t>
            </a:r>
            <a:r>
              <a:rPr lang="en-US" sz="1600" b="1">
                <a:solidFill>
                  <a:srgbClr val="C00000"/>
                </a:solidFill>
                <a:cs typeface="Calibri"/>
              </a:rPr>
              <a:t>manual invoice </a:t>
            </a:r>
            <a:r>
              <a:rPr lang="en-US" sz="1600">
                <a:solidFill>
                  <a:srgbClr val="C00000"/>
                </a:solidFill>
                <a:cs typeface="Calibri"/>
              </a:rPr>
              <a:t>preparation</a:t>
            </a:r>
          </a:p>
          <a:p>
            <a:pPr marL="285750" indent="-285750">
              <a:spcBef>
                <a:spcPts val="1000"/>
              </a:spcBef>
              <a:buFont typeface="Arial" panose="020B0604020202020204" pitchFamily="34" charset="0"/>
              <a:buChar char="•"/>
            </a:pPr>
            <a:r>
              <a:rPr lang="en-US" sz="1600" b="1">
                <a:solidFill>
                  <a:srgbClr val="C00000"/>
                </a:solidFill>
                <a:ea typeface="+mn-lt"/>
                <a:cs typeface="+mn-lt"/>
              </a:rPr>
              <a:t>Final invoices are not auto-generated </a:t>
            </a:r>
            <a:r>
              <a:rPr lang="en-US" sz="1600">
                <a:solidFill>
                  <a:srgbClr val="C00000"/>
                </a:solidFill>
                <a:ea typeface="+mn-lt"/>
                <a:cs typeface="+mn-lt"/>
              </a:rPr>
              <a:t>and require reconciliation with the College RA/PI</a:t>
            </a:r>
            <a:endParaRPr lang="en-US" sz="1600">
              <a:solidFill>
                <a:srgbClr val="C00000"/>
              </a:solidFill>
              <a:cs typeface="Calibri"/>
            </a:endParaRPr>
          </a:p>
          <a:p>
            <a:pPr marL="285750" indent="-285750">
              <a:spcBef>
                <a:spcPts val="1000"/>
              </a:spcBef>
              <a:buFont typeface="Arial" panose="020B0604020202020204" pitchFamily="34" charset="0"/>
              <a:buChar char="•"/>
            </a:pPr>
            <a:r>
              <a:rPr lang="en-US" sz="1600">
                <a:solidFill>
                  <a:srgbClr val="C00000"/>
                </a:solidFill>
                <a:ea typeface="+mn-lt"/>
                <a:cs typeface="+mn-lt"/>
              </a:rPr>
              <a:t>Banner generates invoices and/or AR on </a:t>
            </a:r>
            <a:r>
              <a:rPr lang="en-US" sz="1600" b="1">
                <a:solidFill>
                  <a:srgbClr val="C00000"/>
                </a:solidFill>
                <a:ea typeface="+mn-lt"/>
                <a:cs typeface="+mn-lt"/>
              </a:rPr>
              <a:t>Grant level </a:t>
            </a:r>
            <a:r>
              <a:rPr lang="en-US" sz="1600">
                <a:solidFill>
                  <a:srgbClr val="C00000"/>
                </a:solidFill>
                <a:ea typeface="+mn-lt"/>
                <a:cs typeface="+mn-lt"/>
              </a:rPr>
              <a:t>for activity across all funds - </a:t>
            </a:r>
            <a:r>
              <a:rPr lang="en-US" sz="1600" b="1">
                <a:solidFill>
                  <a:srgbClr val="C00000"/>
                </a:solidFill>
                <a:ea typeface="+mn-lt"/>
                <a:cs typeface="+mn-lt"/>
              </a:rPr>
              <a:t>not able to run invoices by fund </a:t>
            </a:r>
            <a:r>
              <a:rPr lang="en-US" sz="1600">
                <a:solidFill>
                  <a:srgbClr val="C00000"/>
                </a:solidFill>
                <a:ea typeface="+mn-lt"/>
                <a:cs typeface="+mn-lt"/>
              </a:rPr>
              <a:t>for single consecutive budget periods</a:t>
            </a:r>
            <a:endParaRPr lang="en-US" sz="1600">
              <a:solidFill>
                <a:srgbClr val="C00000"/>
              </a:solidFill>
              <a:cs typeface="Calibri"/>
            </a:endParaRPr>
          </a:p>
          <a:p>
            <a:pPr marL="285750" indent="-285750">
              <a:spcBef>
                <a:spcPts val="1000"/>
              </a:spcBef>
              <a:buFont typeface="Arial" panose="020B0604020202020204" pitchFamily="34" charset="0"/>
              <a:buChar char="•"/>
            </a:pPr>
            <a:r>
              <a:rPr lang="en-US" sz="1600" b="1">
                <a:solidFill>
                  <a:srgbClr val="C00000"/>
                </a:solidFill>
                <a:ea typeface="Calibri"/>
                <a:cs typeface="Calibri"/>
              </a:rPr>
              <a:t>Not able to invoice in full if account is overspent</a:t>
            </a:r>
          </a:p>
          <a:p>
            <a:pPr marL="285750" indent="-285750">
              <a:spcBef>
                <a:spcPts val="1000"/>
              </a:spcBef>
              <a:buFont typeface="Arial" panose="020B0604020202020204" pitchFamily="34" charset="0"/>
              <a:buChar char="•"/>
            </a:pPr>
            <a:r>
              <a:rPr lang="en-US" sz="1600" b="1">
                <a:solidFill>
                  <a:srgbClr val="C00000"/>
                </a:solidFill>
                <a:ea typeface="Calibri"/>
                <a:cs typeface="Calibri"/>
              </a:rPr>
              <a:t>Credit activity </a:t>
            </a:r>
            <a:r>
              <a:rPr lang="en-US" sz="1600">
                <a:solidFill>
                  <a:srgbClr val="C00000"/>
                </a:solidFill>
                <a:ea typeface="Calibri"/>
                <a:cs typeface="Calibri"/>
              </a:rPr>
              <a:t>on one fund within the total grant activity for the month </a:t>
            </a:r>
            <a:r>
              <a:rPr lang="en-US" sz="1600" b="1">
                <a:solidFill>
                  <a:srgbClr val="C00000"/>
                </a:solidFill>
                <a:ea typeface="Calibri"/>
                <a:cs typeface="Calibri"/>
              </a:rPr>
              <a:t>is recorded by the system as a payment</a:t>
            </a:r>
            <a:r>
              <a:rPr lang="en-US" sz="1600">
                <a:solidFill>
                  <a:srgbClr val="C00000"/>
                </a:solidFill>
                <a:ea typeface="Calibri"/>
                <a:cs typeface="Calibri"/>
              </a:rPr>
              <a:t> which can affect accurate invoice balances</a:t>
            </a:r>
          </a:p>
        </p:txBody>
      </p:sp>
    </p:spTree>
    <p:extLst>
      <p:ext uri="{BB962C8B-B14F-4D97-AF65-F5344CB8AC3E}">
        <p14:creationId xmlns:p14="http://schemas.microsoft.com/office/powerpoint/2010/main" val="1249400947"/>
      </p:ext>
    </p:extLst>
  </p:cSld>
  <p:clrMapOvr>
    <a:masterClrMapping/>
  </p:clrMapOvr>
</p:sld>
</file>

<file path=ppt/theme/theme1.xml><?xml version="1.0" encoding="utf-8"?>
<a:theme xmlns:a="http://schemas.openxmlformats.org/drawingml/2006/main" name="Northeastern Brand Theme">
  <a:themeElements>
    <a:clrScheme name="Brand">
      <a:dk1>
        <a:srgbClr val="000000"/>
      </a:dk1>
      <a:lt1>
        <a:srgbClr val="FFFFFF"/>
      </a:lt1>
      <a:dk2>
        <a:srgbClr val="000000"/>
      </a:dk2>
      <a:lt2>
        <a:srgbClr val="FFFFFF"/>
      </a:lt2>
      <a:accent1>
        <a:srgbClr val="2CBBAB"/>
      </a:accent1>
      <a:accent2>
        <a:srgbClr val="FDBB45"/>
      </a:accent2>
      <a:accent3>
        <a:srgbClr val="375575"/>
      </a:accent3>
      <a:accent4>
        <a:srgbClr val="F58155"/>
      </a:accent4>
      <a:accent5>
        <a:srgbClr val="5BC9E1"/>
      </a:accent5>
      <a:accent6>
        <a:srgbClr val="006DB7"/>
      </a:accent6>
      <a:hlink>
        <a:srgbClr val="D3192B"/>
      </a:hlink>
      <a:folHlink>
        <a:srgbClr val="DB192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2C4460A-6710-1146-8863-0F9A6FDA9F11}" vid="{3C52ADA3-3064-4249-9D2B-2CA6EDD8E2BA}"/>
    </a:ext>
  </a:extLst>
</a:theme>
</file>

<file path=ppt/theme/theme2.xml><?xml version="1.0" encoding="utf-8"?>
<a:theme xmlns:a="http://schemas.openxmlformats.org/drawingml/2006/main" name="Northeastern Brand Theme - Neutral">
  <a:themeElements>
    <a:clrScheme name="Custom 1">
      <a:dk1>
        <a:srgbClr val="000000"/>
      </a:dk1>
      <a:lt1>
        <a:srgbClr val="FFFFFF"/>
      </a:lt1>
      <a:dk2>
        <a:srgbClr val="000000"/>
      </a:dk2>
      <a:lt2>
        <a:srgbClr val="FFFFFF"/>
      </a:lt2>
      <a:accent1>
        <a:srgbClr val="DB192B"/>
      </a:accent1>
      <a:accent2>
        <a:srgbClr val="000000"/>
      </a:accent2>
      <a:accent3>
        <a:srgbClr val="99A3B0"/>
      </a:accent3>
      <a:accent4>
        <a:srgbClr val="A19993"/>
      </a:accent4>
      <a:accent5>
        <a:srgbClr val="E5D3AB"/>
      </a:accent5>
      <a:accent6>
        <a:srgbClr val="A38049"/>
      </a:accent6>
      <a:hlink>
        <a:srgbClr val="0070C0"/>
      </a:hlink>
      <a:folHlink>
        <a:srgbClr val="DB192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2C4460A-6710-1146-8863-0F9A6FDA9F11}" vid="{3C52ADA3-3064-4249-9D2B-2CA6EDD8E2B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s xmlns="b3fa979b-a795-419a-bab8-274b5255f08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DC9EC61BBADA4EB9F8D826977EFE86" ma:contentTypeVersion="3" ma:contentTypeDescription="Create a new document." ma:contentTypeScope="" ma:versionID="ea1bb74921d41e6ccec341fb5b672694">
  <xsd:schema xmlns:xsd="http://www.w3.org/2001/XMLSchema" xmlns:xs="http://www.w3.org/2001/XMLSchema" xmlns:p="http://schemas.microsoft.com/office/2006/metadata/properties" xmlns:ns2="b3fa979b-a795-419a-bab8-274b5255f08d" targetNamespace="http://schemas.microsoft.com/office/2006/metadata/properties" ma:root="true" ma:fieldsID="d82982b2f2f36b6722855cbe07d36cc6" ns2:_="">
    <xsd:import namespace="b3fa979b-a795-419a-bab8-274b5255f08d"/>
    <xsd:element name="properties">
      <xsd:complexType>
        <xsd:sequence>
          <xsd:element name="documentManagement">
            <xsd:complexType>
              <xsd:all>
                <xsd:element ref="ns2:MediaServiceMetadata" minOccurs="0"/>
                <xsd:element ref="ns2:MediaServiceFastMetadata"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fa979b-a795-419a-bab8-274b5255f0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s" ma:index="10" nillable="true" ma:displayName="Notes" ma:format="Dropdown" ma:internalName="Note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86C7E4-23A5-430B-8F2D-449F7A20B4B5}">
  <ds:schemaRefs>
    <ds:schemaRef ds:uri="http://schemas.microsoft.com/sharepoint/v3/contenttype/forms"/>
  </ds:schemaRefs>
</ds:datastoreItem>
</file>

<file path=customXml/itemProps2.xml><?xml version="1.0" encoding="utf-8"?>
<ds:datastoreItem xmlns:ds="http://schemas.openxmlformats.org/officeDocument/2006/customXml" ds:itemID="{EB914AFD-2560-4360-AF03-770A744EBEFD}">
  <ds:schemaRefs>
    <ds:schemaRef ds:uri="b3fa979b-a795-419a-bab8-274b5255f08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6E39A96-C543-47E8-8076-F0BBCD38F8E9}">
  <ds:schemaRefs>
    <ds:schemaRef ds:uri="b3fa979b-a795-419a-bab8-274b5255f0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44340</TotalTime>
  <Words>1963</Words>
  <Application>Microsoft Office PowerPoint</Application>
  <PresentationFormat>Widescreen</PresentationFormat>
  <Paragraphs>191</Paragraphs>
  <Slides>17</Slides>
  <Notes>11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Arial</vt:lpstr>
      <vt:lpstr>Arial,Sans-Serif</vt:lpstr>
      <vt:lpstr>Calibri</vt:lpstr>
      <vt:lpstr>Calibri Light</vt:lpstr>
      <vt:lpstr>Lato</vt:lpstr>
      <vt:lpstr>Real Head Pro</vt:lpstr>
      <vt:lpstr>Real Text Pro</vt:lpstr>
      <vt:lpstr>Real Text Pro Demibold</vt:lpstr>
      <vt:lpstr>Northeastern Brand Theme</vt:lpstr>
      <vt:lpstr>Northeastern Brand Theme - Neutral</vt:lpstr>
      <vt:lpstr>Office Theme</vt:lpstr>
      <vt:lpstr>Research Finance Cognos Golden Reports </vt:lpstr>
      <vt:lpstr>New Golden Reports</vt:lpstr>
      <vt:lpstr>New Golden Reports</vt:lpstr>
      <vt:lpstr>Access to Research Billing Cognos Package</vt:lpstr>
      <vt:lpstr>FIN0146 – Research Cost Share Summary (RESFIN)</vt:lpstr>
      <vt:lpstr>FIN0147 – Research Project Budget Statement (RESFIN)</vt:lpstr>
      <vt:lpstr>FIN0147 – Research Project Budget Statement (RESFIN)</vt:lpstr>
      <vt:lpstr>FIN0147 – Research Project Budget Statement (RESFIN)</vt:lpstr>
      <vt:lpstr>Banner Billing – Pros &amp; Cons</vt:lpstr>
      <vt:lpstr>Banner Bill Formats</vt:lpstr>
      <vt:lpstr>Billing System Configuration</vt:lpstr>
      <vt:lpstr>RESBILL0002 – Research AR by Grant (RESFIN)</vt:lpstr>
      <vt:lpstr>RESBILL0003 – Research AR Summary (RESFIN)</vt:lpstr>
      <vt:lpstr>RESBILL0001 – Research Financial Analysis (RESFIN)</vt:lpstr>
      <vt:lpstr>Upcoming Golden Reports</vt:lpstr>
      <vt:lpstr>Helpful Resources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 2020 BB</dc:title>
  <dc:subject/>
  <dc:creator>Elliott, Emily</dc:creator>
  <cp:keywords/>
  <dc:description/>
  <cp:lastModifiedBy>Dean, Chelsea</cp:lastModifiedBy>
  <cp:revision>20</cp:revision>
  <cp:lastPrinted>2021-01-21T17:49:44Z</cp:lastPrinted>
  <dcterms:created xsi:type="dcterms:W3CDTF">2019-07-11T18:23:01Z</dcterms:created>
  <dcterms:modified xsi:type="dcterms:W3CDTF">2023-01-12T17:57:00Z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0x01010011DC9EC61BBADA4EB9F8D826977EFE86</vt:lpwstr>
  </property>
  <property fmtid="{D5CDD505-2E9C-101B-9397-08002B2CF9AE}" pid="3" name="MediaServiceImageTags">
    <vt:lpwstr/>
  </property>
</Properties>
</file>